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472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4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8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6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7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6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E9F690-1633-4EEB-8882-8B3B47D5B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ctr">
            <a:normAutofit/>
          </a:bodyPr>
          <a:lstStyle/>
          <a:p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OČEVA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4E2792-B075-420F-B540-A3FA38051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479369"/>
            <a:ext cx="9144000" cy="854632"/>
          </a:xfrm>
        </p:spPr>
        <p:txBody>
          <a:bodyPr>
            <a:normAutofit/>
          </a:bodyPr>
          <a:lstStyle/>
          <a:p>
            <a:pPr algn="l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76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7E3C601-E558-44E2-AAC5-0BE20005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9" r="2935" b="43515"/>
          <a:stretch/>
        </p:blipFill>
        <p:spPr>
          <a:xfrm>
            <a:off x="1378502" y="1229868"/>
            <a:ext cx="9434995" cy="439826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444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5DA4F3B-F1B1-426C-A40B-EA0CF376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73" y="1246517"/>
            <a:ext cx="2939577" cy="4260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E821EAB-93D3-4344-A446-413CD6E9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29" y="1246517"/>
            <a:ext cx="5937022" cy="4364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57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527CB1C-141D-4D89-BA5E-94DC187B8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3" t="20412" r="19362" b="5705"/>
          <a:stretch/>
        </p:blipFill>
        <p:spPr>
          <a:xfrm>
            <a:off x="2799425" y="1338002"/>
            <a:ext cx="3034961" cy="4262908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27F609D-9FC5-45FD-AA19-D96E9688D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6" t="21573" r="22326" b="10894"/>
          <a:stretch/>
        </p:blipFill>
        <p:spPr>
          <a:xfrm>
            <a:off x="6185198" y="1323054"/>
            <a:ext cx="2754481" cy="4211891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9870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tekst&#10;&#10;Opis je automatski generiran">
            <a:extLst>
              <a:ext uri="{FF2B5EF4-FFF2-40B4-BE49-F238E27FC236}">
                <a16:creationId xmlns:a16="http://schemas.microsoft.com/office/drawing/2014/main" id="{2578EA03-2624-4C88-9717-57CDA11B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9" t="19469" r="25814" b="10412"/>
          <a:stretch/>
        </p:blipFill>
        <p:spPr>
          <a:xfrm>
            <a:off x="2820980" y="1291493"/>
            <a:ext cx="2931750" cy="4268930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BDA7749B-9FC1-4D6F-9632-D16FE8601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7" t="14584" r="25556" b="12778"/>
          <a:stretch/>
        </p:blipFill>
        <p:spPr>
          <a:xfrm>
            <a:off x="6193788" y="1291493"/>
            <a:ext cx="3252712" cy="4336950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4682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E276B-0B93-4C78-A08A-FC34B55F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44BC4D-DFA6-46C1-B30A-1439A51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B09C097-0ACE-49E9-8CC1-744B588A3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4" t="12639" r="16111" b="21944"/>
          <a:stretch/>
        </p:blipFill>
        <p:spPr>
          <a:xfrm>
            <a:off x="2776661" y="1298488"/>
            <a:ext cx="3195767" cy="4261024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E206E43-2081-46D2-A4F9-75DF988D5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3" t="13889" r="20555" b="11805"/>
          <a:stretch/>
        </p:blipFill>
        <p:spPr>
          <a:xfrm>
            <a:off x="6304799" y="1298488"/>
            <a:ext cx="3110540" cy="4311239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1480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B5583F-9936-4BDA-ACE1-E24A66B94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CF18186-0464-4AB0-A57C-3F6EA3AD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938" t="14130" r="11257" b="10139"/>
          <a:stretch/>
        </p:blipFill>
        <p:spPr>
          <a:xfrm>
            <a:off x="2553597" y="1020932"/>
            <a:ext cx="6954388" cy="477026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49835045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Široki zaslon</PresentationFormat>
  <Paragraphs>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Aharoni</vt:lpstr>
      <vt:lpstr>Arial</vt:lpstr>
      <vt:lpstr>Avenir Next LT Pro</vt:lpstr>
      <vt:lpstr>PrismaticVTI</vt:lpstr>
      <vt:lpstr>DAN OČEVA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OČEVA</dc:title>
  <dc:creator>Sanja Fabijanic</dc:creator>
  <cp:lastModifiedBy>Sanja Fabijanic</cp:lastModifiedBy>
  <cp:revision>3</cp:revision>
  <dcterms:created xsi:type="dcterms:W3CDTF">2021-03-26T19:57:43Z</dcterms:created>
  <dcterms:modified xsi:type="dcterms:W3CDTF">2021-03-26T20:22:52Z</dcterms:modified>
</cp:coreProperties>
</file>