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8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Thursday, March 25,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9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6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30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Thursday, March 25,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24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45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85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4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9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5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9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77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Thursday, March 25,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50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37">
            <a:extLst>
              <a:ext uri="{FF2B5EF4-FFF2-40B4-BE49-F238E27FC236}">
                <a16:creationId xmlns:a16="http://schemas.microsoft.com/office/drawing/2014/main" id="{335243F2-87BD-4C47-8358-ACFE608D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39">
            <a:extLst>
              <a:ext uri="{FF2B5EF4-FFF2-40B4-BE49-F238E27FC236}">
                <a16:creationId xmlns:a16="http://schemas.microsoft.com/office/drawing/2014/main" id="{65B33439-EC96-4835-9DF2-CFA3336E0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8E803CB-793C-4A61-9236-ADC30BE9D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1554630"/>
            <a:ext cx="5015638" cy="1969770"/>
          </a:xfrm>
        </p:spPr>
        <p:txBody>
          <a:bodyPr>
            <a:normAutofit/>
          </a:bodyPr>
          <a:lstStyle/>
          <a:p>
            <a:r>
              <a:rPr lang="hr-HR">
                <a:latin typeface="Arial" panose="020B0604020202020204" pitchFamily="34" charset="0"/>
                <a:cs typeface="Arial" panose="020B0604020202020204" pitchFamily="34" charset="0"/>
              </a:rPr>
              <a:t>PROJEKT PROMET</a:t>
            </a:r>
          </a:p>
        </p:txBody>
      </p:sp>
      <p:grpSp>
        <p:nvGrpSpPr>
          <p:cNvPr id="54" name="Group 41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6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7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58" name="Group 46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59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0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1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4" name="Videozapis 3" descr="Slika na kojoj se prikazuje kombi, automobil&#10;&#10;Opis je automatski generiran">
            <a:extLst>
              <a:ext uri="{FF2B5EF4-FFF2-40B4-BE49-F238E27FC236}">
                <a16:creationId xmlns:a16="http://schemas.microsoft.com/office/drawing/2014/main" id="{533673C4-17D7-49FE-9EB7-5F4654977C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6444525" y="2018262"/>
            <a:ext cx="5014800" cy="2812813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3291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865183-64C0-4D01-9038-CBE456EA4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234D9DF1-FD70-4EA0-8768-1EDE46A3951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E43FE8-48E9-45A0-9ABE-047019C84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39014" y="2541600"/>
            <a:ext cx="6782539" cy="1870602"/>
          </a:xfrm>
        </p:spPr>
        <p:txBody>
          <a:bodyPr/>
          <a:lstStyle/>
          <a:p>
            <a:r>
              <a:rPr lang="hr-HR" dirty="0"/>
              <a:t>Učenici 3. razreda boravka su putem crtanja, glume i pokreta u prostoru ponavljali gradivo o prometu.</a:t>
            </a:r>
          </a:p>
        </p:txBody>
      </p:sp>
    </p:spTree>
    <p:extLst>
      <p:ext uri="{BB962C8B-B14F-4D97-AF65-F5344CB8AC3E}">
        <p14:creationId xmlns:p14="http://schemas.microsoft.com/office/powerpoint/2010/main" val="153520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6109067-DF12-4FC8-8985-212605F63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90B722-AC2D-4F62-A909-D94FAF256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162F610-4A3E-4754-BE4E-8609B84A1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199"/>
            <a:ext cx="8831988" cy="576000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spc="-100"/>
              <a:t>KOPNENI PROMET</a:t>
            </a: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613F3963-915E-4812-8B39-BE6EA7CC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4524375" y="-809624"/>
            <a:ext cx="3143251" cy="12192001"/>
          </a:xfrm>
          <a:custGeom>
            <a:avLst/>
            <a:gdLst>
              <a:gd name="connsiteX0" fmla="*/ 508 w 2932134"/>
              <a:gd name="connsiteY0" fmla="*/ 4431100 h 12192000"/>
              <a:gd name="connsiteX1" fmla="*/ 137030 w 2932134"/>
              <a:gd name="connsiteY1" fmla="*/ 177371 h 12192000"/>
              <a:gd name="connsiteX2" fmla="*/ 145443 w 2932134"/>
              <a:gd name="connsiteY2" fmla="*/ 0 h 12192000"/>
              <a:gd name="connsiteX3" fmla="*/ 2932134 w 2932134"/>
              <a:gd name="connsiteY3" fmla="*/ 0 h 12192000"/>
              <a:gd name="connsiteX4" fmla="*/ 2932133 w 2932134"/>
              <a:gd name="connsiteY4" fmla="*/ 12192000 h 12192000"/>
              <a:gd name="connsiteX5" fmla="*/ 172151 w 2932134"/>
              <a:gd name="connsiteY5" fmla="*/ 12192000 h 12192000"/>
              <a:gd name="connsiteX6" fmla="*/ 169761 w 2932134"/>
              <a:gd name="connsiteY6" fmla="*/ 12180928 h 12192000"/>
              <a:gd name="connsiteX7" fmla="*/ 169761 w 2932134"/>
              <a:gd name="connsiteY7" fmla="*/ 7234593 h 12192000"/>
              <a:gd name="connsiteX8" fmla="*/ 508 w 2932134"/>
              <a:gd name="connsiteY8" fmla="*/ 44311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2134" h="12192000">
                <a:moveTo>
                  <a:pt x="508" y="4431100"/>
                </a:moveTo>
                <a:cubicBezTo>
                  <a:pt x="-7698" y="2846728"/>
                  <a:pt x="85554" y="1238574"/>
                  <a:pt x="137030" y="177371"/>
                </a:cubicBezTo>
                <a:lnTo>
                  <a:pt x="145443" y="0"/>
                </a:lnTo>
                <a:lnTo>
                  <a:pt x="2932134" y="0"/>
                </a:lnTo>
                <a:lnTo>
                  <a:pt x="2932133" y="12192000"/>
                </a:lnTo>
                <a:lnTo>
                  <a:pt x="172151" y="12192000"/>
                </a:lnTo>
                <a:lnTo>
                  <a:pt x="169761" y="12180928"/>
                </a:lnTo>
                <a:cubicBezTo>
                  <a:pt x="169761" y="11800439"/>
                  <a:pt x="169761" y="10278492"/>
                  <a:pt x="169761" y="7234593"/>
                </a:cubicBezTo>
                <a:cubicBezTo>
                  <a:pt x="50398" y="6402277"/>
                  <a:pt x="5637" y="5421334"/>
                  <a:pt x="508" y="443110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5" name="Slika 4" descr="Slika na kojoj se prikazuje tekst, na zatvorenom, pod, dječak&#10;&#10;Opis je automatski generiran">
            <a:extLst>
              <a:ext uri="{FF2B5EF4-FFF2-40B4-BE49-F238E27FC236}">
                <a16:creationId xmlns:a16="http://schemas.microsoft.com/office/drawing/2014/main" id="{195C3A2C-ACB1-4AFD-B45C-1E113C2DE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99" r="27310" b="18413"/>
          <a:stretch/>
        </p:blipFill>
        <p:spPr>
          <a:xfrm>
            <a:off x="720000" y="3222593"/>
            <a:ext cx="2569297" cy="2643301"/>
          </a:xfrm>
          <a:custGeom>
            <a:avLst/>
            <a:gdLst>
              <a:gd name="connsiteX0" fmla="*/ 1319032 w 2569297"/>
              <a:gd name="connsiteY0" fmla="*/ 37 h 2643301"/>
              <a:gd name="connsiteX1" fmla="*/ 1551002 w 2569297"/>
              <a:gd name="connsiteY1" fmla="*/ 18966 h 2643301"/>
              <a:gd name="connsiteX2" fmla="*/ 1938919 w 2569297"/>
              <a:gd name="connsiteY2" fmla="*/ 174822 h 2643301"/>
              <a:gd name="connsiteX3" fmla="*/ 2469547 w 2569297"/>
              <a:gd name="connsiteY3" fmla="*/ 815905 h 2643301"/>
              <a:gd name="connsiteX4" fmla="*/ 2520294 w 2569297"/>
              <a:gd name="connsiteY4" fmla="*/ 1657120 h 2643301"/>
              <a:gd name="connsiteX5" fmla="*/ 2389560 w 2569297"/>
              <a:gd name="connsiteY5" fmla="*/ 1986481 h 2643301"/>
              <a:gd name="connsiteX6" fmla="*/ 2139408 w 2569297"/>
              <a:gd name="connsiteY6" fmla="*/ 2274648 h 2643301"/>
              <a:gd name="connsiteX7" fmla="*/ 1023607 w 2569297"/>
              <a:gd name="connsiteY7" fmla="*/ 2599779 h 2643301"/>
              <a:gd name="connsiteX8" fmla="*/ 436223 w 2569297"/>
              <a:gd name="connsiteY8" fmla="*/ 2269122 h 2643301"/>
              <a:gd name="connsiteX9" fmla="*/ 77765 w 2569297"/>
              <a:gd name="connsiteY9" fmla="*/ 1731674 h 2643301"/>
              <a:gd name="connsiteX10" fmla="*/ 2912 w 2569297"/>
              <a:gd name="connsiteY10" fmla="*/ 1369017 h 2643301"/>
              <a:gd name="connsiteX11" fmla="*/ 42307 w 2569297"/>
              <a:gd name="connsiteY11" fmla="*/ 1037930 h 2643301"/>
              <a:gd name="connsiteX12" fmla="*/ 195988 w 2569297"/>
              <a:gd name="connsiteY12" fmla="*/ 619491 h 2643301"/>
              <a:gd name="connsiteX13" fmla="*/ 479474 w 2569297"/>
              <a:gd name="connsiteY13" fmla="*/ 266420 h 2643301"/>
              <a:gd name="connsiteX14" fmla="*/ 1062565 w 2569297"/>
              <a:gd name="connsiteY14" fmla="*/ 30131 h 2643301"/>
              <a:gd name="connsiteX15" fmla="*/ 1319032 w 2569297"/>
              <a:gd name="connsiteY15" fmla="*/ 37 h 264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9297" h="2643301" fill="none" extrusionOk="0">
                <a:moveTo>
                  <a:pt x="1319032" y="37"/>
                </a:moveTo>
                <a:cubicBezTo>
                  <a:pt x="1399271" y="-1855"/>
                  <a:pt x="1485745" y="8665"/>
                  <a:pt x="1551002" y="18966"/>
                </a:cubicBezTo>
                <a:cubicBezTo>
                  <a:pt x="1681728" y="36635"/>
                  <a:pt x="1864219" y="127962"/>
                  <a:pt x="1938919" y="174822"/>
                </a:cubicBezTo>
                <a:cubicBezTo>
                  <a:pt x="2203968" y="353096"/>
                  <a:pt x="2367653" y="519942"/>
                  <a:pt x="2469547" y="815905"/>
                </a:cubicBezTo>
                <a:cubicBezTo>
                  <a:pt x="2570565" y="1026783"/>
                  <a:pt x="2570904" y="1345334"/>
                  <a:pt x="2520294" y="1657120"/>
                </a:cubicBezTo>
                <a:cubicBezTo>
                  <a:pt x="2488761" y="1726417"/>
                  <a:pt x="2469868" y="1853029"/>
                  <a:pt x="2389560" y="1986481"/>
                </a:cubicBezTo>
                <a:cubicBezTo>
                  <a:pt x="2315125" y="2125991"/>
                  <a:pt x="2202330" y="2199319"/>
                  <a:pt x="2139408" y="2274648"/>
                </a:cubicBezTo>
                <a:cubicBezTo>
                  <a:pt x="1805752" y="2672371"/>
                  <a:pt x="1421789" y="2708520"/>
                  <a:pt x="1023607" y="2599779"/>
                </a:cubicBezTo>
                <a:cubicBezTo>
                  <a:pt x="774134" y="2538379"/>
                  <a:pt x="608654" y="2449792"/>
                  <a:pt x="436223" y="2269122"/>
                </a:cubicBezTo>
                <a:cubicBezTo>
                  <a:pt x="265564" y="2139293"/>
                  <a:pt x="118240" y="1952999"/>
                  <a:pt x="77765" y="1731674"/>
                </a:cubicBezTo>
                <a:cubicBezTo>
                  <a:pt x="55858" y="1621038"/>
                  <a:pt x="-6124" y="1479939"/>
                  <a:pt x="2912" y="1369017"/>
                </a:cubicBezTo>
                <a:cubicBezTo>
                  <a:pt x="-15528" y="1228767"/>
                  <a:pt x="24659" y="1115839"/>
                  <a:pt x="42307" y="1037930"/>
                </a:cubicBezTo>
                <a:cubicBezTo>
                  <a:pt x="78995" y="916490"/>
                  <a:pt x="144110" y="799353"/>
                  <a:pt x="195988" y="619491"/>
                </a:cubicBezTo>
                <a:cubicBezTo>
                  <a:pt x="276837" y="450669"/>
                  <a:pt x="339855" y="368650"/>
                  <a:pt x="479474" y="266420"/>
                </a:cubicBezTo>
                <a:cubicBezTo>
                  <a:pt x="623357" y="193716"/>
                  <a:pt x="905854" y="82935"/>
                  <a:pt x="1062565" y="30131"/>
                </a:cubicBezTo>
                <a:cubicBezTo>
                  <a:pt x="1157927" y="10419"/>
                  <a:pt x="1237713" y="5100"/>
                  <a:pt x="1319032" y="37"/>
                </a:cubicBezTo>
                <a:close/>
              </a:path>
              <a:path w="2569297" h="2643301" stroke="0" extrusionOk="0">
                <a:moveTo>
                  <a:pt x="1319032" y="37"/>
                </a:moveTo>
                <a:cubicBezTo>
                  <a:pt x="1399306" y="-4185"/>
                  <a:pt x="1479969" y="7549"/>
                  <a:pt x="1551002" y="18966"/>
                </a:cubicBezTo>
                <a:cubicBezTo>
                  <a:pt x="1710829" y="52506"/>
                  <a:pt x="1867546" y="129897"/>
                  <a:pt x="1938919" y="174822"/>
                </a:cubicBezTo>
                <a:cubicBezTo>
                  <a:pt x="2220657" y="378127"/>
                  <a:pt x="2379043" y="557403"/>
                  <a:pt x="2469547" y="815905"/>
                </a:cubicBezTo>
                <a:cubicBezTo>
                  <a:pt x="2597409" y="1077637"/>
                  <a:pt x="2602199" y="1418159"/>
                  <a:pt x="2520294" y="1657120"/>
                </a:cubicBezTo>
                <a:cubicBezTo>
                  <a:pt x="2497049" y="1753506"/>
                  <a:pt x="2469022" y="1868846"/>
                  <a:pt x="2389560" y="1986481"/>
                </a:cubicBezTo>
                <a:cubicBezTo>
                  <a:pt x="2324346" y="2123071"/>
                  <a:pt x="2220530" y="2188189"/>
                  <a:pt x="2139408" y="2274648"/>
                </a:cubicBezTo>
                <a:cubicBezTo>
                  <a:pt x="1803576" y="2619689"/>
                  <a:pt x="1461281" y="2673875"/>
                  <a:pt x="1023607" y="2599779"/>
                </a:cubicBezTo>
                <a:cubicBezTo>
                  <a:pt x="781977" y="2510578"/>
                  <a:pt x="626211" y="2428445"/>
                  <a:pt x="436223" y="2269122"/>
                </a:cubicBezTo>
                <a:cubicBezTo>
                  <a:pt x="266453" y="2099010"/>
                  <a:pt x="152218" y="1954283"/>
                  <a:pt x="77765" y="1731674"/>
                </a:cubicBezTo>
                <a:cubicBezTo>
                  <a:pt x="38452" y="1618882"/>
                  <a:pt x="-14094" y="1491853"/>
                  <a:pt x="2912" y="1369017"/>
                </a:cubicBezTo>
                <a:cubicBezTo>
                  <a:pt x="-10772" y="1234288"/>
                  <a:pt x="18386" y="1128053"/>
                  <a:pt x="42307" y="1037930"/>
                </a:cubicBezTo>
                <a:cubicBezTo>
                  <a:pt x="58662" y="918810"/>
                  <a:pt x="162206" y="785438"/>
                  <a:pt x="195988" y="619491"/>
                </a:cubicBezTo>
                <a:cubicBezTo>
                  <a:pt x="287177" y="449066"/>
                  <a:pt x="337584" y="366636"/>
                  <a:pt x="479474" y="266420"/>
                </a:cubicBezTo>
                <a:cubicBezTo>
                  <a:pt x="615433" y="179541"/>
                  <a:pt x="907688" y="86865"/>
                  <a:pt x="1062565" y="30131"/>
                </a:cubicBezTo>
                <a:cubicBezTo>
                  <a:pt x="1153214" y="7602"/>
                  <a:pt x="1249281" y="1112"/>
                  <a:pt x="1319032" y="37"/>
                </a:cubicBezTo>
                <a:close/>
              </a:path>
            </a:pathLst>
          </a:custGeom>
          <a:ln w="76200">
            <a:solidFill>
              <a:schemeClr val="accent6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939259216"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498" h="3495810">
                        <a:moveTo>
                          <a:pt x="1814550" y="49"/>
                        </a:moveTo>
                        <a:cubicBezTo>
                          <a:pt x="1926707" y="-788"/>
                          <a:pt x="2033248" y="9181"/>
                          <a:pt x="2133664" y="25084"/>
                        </a:cubicBezTo>
                        <a:cubicBezTo>
                          <a:pt x="2334495" y="56890"/>
                          <a:pt x="2547620" y="167389"/>
                          <a:pt x="2667308" y="231206"/>
                        </a:cubicBezTo>
                        <a:cubicBezTo>
                          <a:pt x="3047082" y="501079"/>
                          <a:pt x="3240578" y="721399"/>
                          <a:pt x="3397276" y="1079049"/>
                        </a:cubicBezTo>
                        <a:cubicBezTo>
                          <a:pt x="3568774" y="1419379"/>
                          <a:pt x="3564401" y="1828389"/>
                          <a:pt x="3467087" y="2191570"/>
                        </a:cubicBezTo>
                        <a:cubicBezTo>
                          <a:pt x="3435611" y="2309040"/>
                          <a:pt x="3396108" y="2456467"/>
                          <a:pt x="3287240" y="2627155"/>
                        </a:cubicBezTo>
                        <a:cubicBezTo>
                          <a:pt x="3173141" y="2817366"/>
                          <a:pt x="3033585" y="2906237"/>
                          <a:pt x="2943115" y="3008261"/>
                        </a:cubicBezTo>
                        <a:cubicBezTo>
                          <a:pt x="2433027" y="3460338"/>
                          <a:pt x="1948091" y="3582930"/>
                          <a:pt x="1408143" y="3438252"/>
                        </a:cubicBezTo>
                        <a:cubicBezTo>
                          <a:pt x="1084513" y="3351535"/>
                          <a:pt x="825413" y="3218977"/>
                          <a:pt x="600098" y="3000953"/>
                        </a:cubicBezTo>
                        <a:cubicBezTo>
                          <a:pt x="359397" y="2799731"/>
                          <a:pt x="200584" y="2567780"/>
                          <a:pt x="106980" y="2290168"/>
                        </a:cubicBezTo>
                        <a:cubicBezTo>
                          <a:pt x="82258" y="2146817"/>
                          <a:pt x="-5954" y="1965530"/>
                          <a:pt x="4007" y="1810548"/>
                        </a:cubicBezTo>
                        <a:cubicBezTo>
                          <a:pt x="-12778" y="1637577"/>
                          <a:pt x="26635" y="1490487"/>
                          <a:pt x="58201" y="1372680"/>
                        </a:cubicBezTo>
                        <a:cubicBezTo>
                          <a:pt x="100320" y="1215492"/>
                          <a:pt x="184968" y="1017390"/>
                          <a:pt x="269615" y="819288"/>
                        </a:cubicBezTo>
                        <a:cubicBezTo>
                          <a:pt x="394266" y="589697"/>
                          <a:pt x="460769" y="482333"/>
                          <a:pt x="659598" y="352345"/>
                        </a:cubicBezTo>
                        <a:cubicBezTo>
                          <a:pt x="858428" y="222356"/>
                          <a:pt x="1246776" y="97333"/>
                          <a:pt x="1461736" y="39850"/>
                        </a:cubicBezTo>
                        <a:cubicBezTo>
                          <a:pt x="1584618" y="12530"/>
                          <a:pt x="1702392" y="887"/>
                          <a:pt x="1814550" y="4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3" name="Slika 2" descr="Slika na kojoj se prikazuje osoba, pod, grupa, na zatvorenom&#10;&#10;Opis je automatski generiran">
            <a:extLst>
              <a:ext uri="{FF2B5EF4-FFF2-40B4-BE49-F238E27FC236}">
                <a16:creationId xmlns:a16="http://schemas.microsoft.com/office/drawing/2014/main" id="{FD8BF190-8F30-4F7E-9101-B76B9F93B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4385"/>
          <a:stretch/>
        </p:blipFill>
        <p:spPr>
          <a:xfrm>
            <a:off x="4009297" y="1737467"/>
            <a:ext cx="3476431" cy="3462410"/>
          </a:xfrm>
          <a:custGeom>
            <a:avLst/>
            <a:gdLst>
              <a:gd name="connsiteX0" fmla="*/ 1892734 w 3476431"/>
              <a:gd name="connsiteY0" fmla="*/ 392 h 3462410"/>
              <a:gd name="connsiteX1" fmla="*/ 2278081 w 3476431"/>
              <a:gd name="connsiteY1" fmla="*/ 55956 h 3462410"/>
              <a:gd name="connsiteX2" fmla="*/ 3260689 w 3476431"/>
              <a:gd name="connsiteY2" fmla="*/ 823991 h 3462410"/>
              <a:gd name="connsiteX3" fmla="*/ 3470718 w 3476431"/>
              <a:gd name="connsiteY3" fmla="*/ 1963369 h 3462410"/>
              <a:gd name="connsiteX4" fmla="*/ 3406218 w 3476431"/>
              <a:gd name="connsiteY4" fmla="*/ 2282583 h 3462410"/>
              <a:gd name="connsiteX5" fmla="*/ 3105855 w 3476431"/>
              <a:gd name="connsiteY5" fmla="*/ 2854064 h 3462410"/>
              <a:gd name="connsiteX6" fmla="*/ 2471872 w 3476431"/>
              <a:gd name="connsiteY6" fmla="*/ 3336153 h 3462410"/>
              <a:gd name="connsiteX7" fmla="*/ 1157170 w 3476431"/>
              <a:gd name="connsiteY7" fmla="*/ 3415016 h 3462410"/>
              <a:gd name="connsiteX8" fmla="*/ 318416 w 3476431"/>
              <a:gd name="connsiteY8" fmla="*/ 2738105 h 3462410"/>
              <a:gd name="connsiteX9" fmla="*/ 1489 w 3476431"/>
              <a:gd name="connsiteY9" fmla="*/ 1801426 h 3462410"/>
              <a:gd name="connsiteX10" fmla="*/ 39364 w 3476431"/>
              <a:gd name="connsiteY10" fmla="*/ 1306829 h 3462410"/>
              <a:gd name="connsiteX11" fmla="*/ 486578 w 3476431"/>
              <a:gd name="connsiteY11" fmla="*/ 501292 h 3462410"/>
              <a:gd name="connsiteX12" fmla="*/ 1264414 w 3476431"/>
              <a:gd name="connsiteY12" fmla="*/ 110327 h 3462410"/>
              <a:gd name="connsiteX13" fmla="*/ 1892734 w 3476431"/>
              <a:gd name="connsiteY13" fmla="*/ 392 h 346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76431" h="3462410" fill="none" extrusionOk="0">
                <a:moveTo>
                  <a:pt x="1892734" y="392"/>
                </a:moveTo>
                <a:cubicBezTo>
                  <a:pt x="2008645" y="-17804"/>
                  <a:pt x="2147904" y="29543"/>
                  <a:pt x="2278081" y="55956"/>
                </a:cubicBezTo>
                <a:cubicBezTo>
                  <a:pt x="2411696" y="96828"/>
                  <a:pt x="3081416" y="402816"/>
                  <a:pt x="3260689" y="823991"/>
                </a:cubicBezTo>
                <a:cubicBezTo>
                  <a:pt x="3471802" y="1188903"/>
                  <a:pt x="3504894" y="1615106"/>
                  <a:pt x="3470718" y="1963369"/>
                </a:cubicBezTo>
                <a:cubicBezTo>
                  <a:pt x="3474155" y="2057058"/>
                  <a:pt x="3442307" y="2136797"/>
                  <a:pt x="3406218" y="2282583"/>
                </a:cubicBezTo>
                <a:cubicBezTo>
                  <a:pt x="3362633" y="2494283"/>
                  <a:pt x="3277959" y="2773637"/>
                  <a:pt x="3105855" y="2854064"/>
                </a:cubicBezTo>
                <a:cubicBezTo>
                  <a:pt x="3004107" y="3026298"/>
                  <a:pt x="2799194" y="3136972"/>
                  <a:pt x="2471872" y="3336153"/>
                </a:cubicBezTo>
                <a:cubicBezTo>
                  <a:pt x="1993165" y="3500255"/>
                  <a:pt x="1464258" y="3567160"/>
                  <a:pt x="1157170" y="3415016"/>
                </a:cubicBezTo>
                <a:cubicBezTo>
                  <a:pt x="779325" y="3248785"/>
                  <a:pt x="563202" y="3110664"/>
                  <a:pt x="318416" y="2738105"/>
                </a:cubicBezTo>
                <a:cubicBezTo>
                  <a:pt x="106619" y="2397381"/>
                  <a:pt x="-48446" y="2104227"/>
                  <a:pt x="1489" y="1801426"/>
                </a:cubicBezTo>
                <a:cubicBezTo>
                  <a:pt x="-3682" y="1676456"/>
                  <a:pt x="14906" y="1538647"/>
                  <a:pt x="39364" y="1306829"/>
                </a:cubicBezTo>
                <a:cubicBezTo>
                  <a:pt x="122353" y="934251"/>
                  <a:pt x="377487" y="653364"/>
                  <a:pt x="486578" y="501292"/>
                </a:cubicBezTo>
                <a:cubicBezTo>
                  <a:pt x="661585" y="382669"/>
                  <a:pt x="899962" y="252998"/>
                  <a:pt x="1264414" y="110327"/>
                </a:cubicBezTo>
                <a:cubicBezTo>
                  <a:pt x="1499365" y="48701"/>
                  <a:pt x="1678536" y="6809"/>
                  <a:pt x="1892734" y="392"/>
                </a:cubicBezTo>
                <a:close/>
              </a:path>
              <a:path w="3476431" h="3462410" stroke="0" extrusionOk="0">
                <a:moveTo>
                  <a:pt x="1892734" y="392"/>
                </a:moveTo>
                <a:cubicBezTo>
                  <a:pt x="2006683" y="18765"/>
                  <a:pt x="2149376" y="24477"/>
                  <a:pt x="2278081" y="55956"/>
                </a:cubicBezTo>
                <a:cubicBezTo>
                  <a:pt x="2365322" y="19457"/>
                  <a:pt x="3097430" y="435089"/>
                  <a:pt x="3260689" y="823991"/>
                </a:cubicBezTo>
                <a:cubicBezTo>
                  <a:pt x="3459534" y="1149512"/>
                  <a:pt x="3530047" y="1643317"/>
                  <a:pt x="3470718" y="1963369"/>
                </a:cubicBezTo>
                <a:cubicBezTo>
                  <a:pt x="3465211" y="2061491"/>
                  <a:pt x="3444004" y="2137058"/>
                  <a:pt x="3406218" y="2282583"/>
                </a:cubicBezTo>
                <a:cubicBezTo>
                  <a:pt x="3349460" y="2504511"/>
                  <a:pt x="3256842" y="2750362"/>
                  <a:pt x="3105855" y="2854064"/>
                </a:cubicBezTo>
                <a:cubicBezTo>
                  <a:pt x="2969482" y="2997750"/>
                  <a:pt x="2751579" y="3154045"/>
                  <a:pt x="2471872" y="3336153"/>
                </a:cubicBezTo>
                <a:cubicBezTo>
                  <a:pt x="2024571" y="3469586"/>
                  <a:pt x="1492395" y="3501921"/>
                  <a:pt x="1157170" y="3415016"/>
                </a:cubicBezTo>
                <a:cubicBezTo>
                  <a:pt x="790838" y="3260512"/>
                  <a:pt x="511548" y="3156934"/>
                  <a:pt x="318416" y="2738105"/>
                </a:cubicBezTo>
                <a:cubicBezTo>
                  <a:pt x="61797" y="2417919"/>
                  <a:pt x="-25108" y="2111811"/>
                  <a:pt x="1489" y="1801426"/>
                </a:cubicBezTo>
                <a:cubicBezTo>
                  <a:pt x="-13801" y="1613529"/>
                  <a:pt x="6633" y="1436557"/>
                  <a:pt x="39364" y="1306829"/>
                </a:cubicBezTo>
                <a:cubicBezTo>
                  <a:pt x="164956" y="937662"/>
                  <a:pt x="366818" y="644183"/>
                  <a:pt x="486578" y="501292"/>
                </a:cubicBezTo>
                <a:cubicBezTo>
                  <a:pt x="682297" y="339777"/>
                  <a:pt x="850630" y="228509"/>
                  <a:pt x="1264414" y="110327"/>
                </a:cubicBezTo>
                <a:cubicBezTo>
                  <a:pt x="1470102" y="-2831"/>
                  <a:pt x="1684031" y="1679"/>
                  <a:pt x="1892734" y="392"/>
                </a:cubicBezTo>
                <a:close/>
              </a:path>
            </a:pathLst>
          </a:custGeom>
          <a:ln w="76200">
            <a:solidFill>
              <a:schemeClr val="accent6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2387561619"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6431" h="3462410">
                        <a:moveTo>
                          <a:pt x="1892734" y="392"/>
                        </a:moveTo>
                        <a:cubicBezTo>
                          <a:pt x="2020580" y="3225"/>
                          <a:pt x="2149294" y="21448"/>
                          <a:pt x="2278081" y="55956"/>
                        </a:cubicBezTo>
                        <a:cubicBezTo>
                          <a:pt x="2356580" y="76990"/>
                          <a:pt x="3081806" y="471109"/>
                          <a:pt x="3260689" y="823991"/>
                        </a:cubicBezTo>
                        <a:cubicBezTo>
                          <a:pt x="3439572" y="1176873"/>
                          <a:pt x="3495968" y="1633637"/>
                          <a:pt x="3470718" y="1963369"/>
                        </a:cubicBezTo>
                        <a:cubicBezTo>
                          <a:pt x="3466683" y="2056927"/>
                          <a:pt x="3445652" y="2135416"/>
                          <a:pt x="3406218" y="2282583"/>
                        </a:cubicBezTo>
                        <a:cubicBezTo>
                          <a:pt x="3353641" y="2478806"/>
                          <a:pt x="3260407" y="2748259"/>
                          <a:pt x="3105855" y="2854064"/>
                        </a:cubicBezTo>
                        <a:cubicBezTo>
                          <a:pt x="2972853" y="2997191"/>
                          <a:pt x="2795344" y="3149422"/>
                          <a:pt x="2471872" y="3336153"/>
                        </a:cubicBezTo>
                        <a:cubicBezTo>
                          <a:pt x="2018914" y="3456640"/>
                          <a:pt x="1500602" y="3507039"/>
                          <a:pt x="1157170" y="3415016"/>
                        </a:cubicBezTo>
                        <a:cubicBezTo>
                          <a:pt x="831437" y="3296190"/>
                          <a:pt x="519552" y="3086434"/>
                          <a:pt x="318416" y="2738105"/>
                        </a:cubicBezTo>
                        <a:cubicBezTo>
                          <a:pt x="80658" y="2369447"/>
                          <a:pt x="-13246" y="2091913"/>
                          <a:pt x="1489" y="1801426"/>
                        </a:cubicBezTo>
                        <a:lnTo>
                          <a:pt x="39364" y="1306829"/>
                        </a:lnTo>
                        <a:cubicBezTo>
                          <a:pt x="144520" y="914383"/>
                          <a:pt x="360759" y="656859"/>
                          <a:pt x="486578" y="501292"/>
                        </a:cubicBezTo>
                        <a:cubicBezTo>
                          <a:pt x="649017" y="366053"/>
                          <a:pt x="897841" y="222415"/>
                          <a:pt x="1264414" y="110327"/>
                        </a:cubicBezTo>
                        <a:cubicBezTo>
                          <a:pt x="1468991" y="33699"/>
                          <a:pt x="1679657" y="-4329"/>
                          <a:pt x="1892734" y="3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4" name="Slika 3" descr="Slika na kojoj se prikazuje tekst, pod, na zatvorenom, osoba&#10;&#10;Opis je automatski generiran">
            <a:extLst>
              <a:ext uri="{FF2B5EF4-FFF2-40B4-BE49-F238E27FC236}">
                <a16:creationId xmlns:a16="http://schemas.microsoft.com/office/drawing/2014/main" id="{BC7A99EF-A961-4B74-AFA4-9C80DD1BDE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65" t="18962" r="20963" b="23952"/>
          <a:stretch/>
        </p:blipFill>
        <p:spPr>
          <a:xfrm>
            <a:off x="8797769" y="1404459"/>
            <a:ext cx="2805346" cy="4015788"/>
          </a:xfrm>
          <a:custGeom>
            <a:avLst/>
            <a:gdLst>
              <a:gd name="connsiteX0" fmla="*/ 1396102 w 2805346"/>
              <a:gd name="connsiteY0" fmla="*/ 258 h 4015788"/>
              <a:gd name="connsiteX1" fmla="*/ 1697323 w 2805346"/>
              <a:gd name="connsiteY1" fmla="*/ 59004 h 4015788"/>
              <a:gd name="connsiteX2" fmla="*/ 2097261 w 2805346"/>
              <a:gd name="connsiteY2" fmla="*/ 283956 h 4015788"/>
              <a:gd name="connsiteX3" fmla="*/ 2733217 w 2805346"/>
              <a:gd name="connsiteY3" fmla="*/ 1185867 h 4015788"/>
              <a:gd name="connsiteX4" fmla="*/ 2774586 w 2805346"/>
              <a:gd name="connsiteY4" fmla="*/ 2339013 h 4015788"/>
              <a:gd name="connsiteX5" fmla="*/ 2578118 w 2805346"/>
              <a:gd name="connsiteY5" fmla="*/ 3063903 h 4015788"/>
              <a:gd name="connsiteX6" fmla="*/ 2286219 w 2805346"/>
              <a:gd name="connsiteY6" fmla="*/ 3613595 h 4015788"/>
              <a:gd name="connsiteX7" fmla="*/ 1736287 w 2805346"/>
              <a:gd name="connsiteY7" fmla="*/ 3968558 h 4015788"/>
              <a:gd name="connsiteX8" fmla="*/ 1089943 w 2805346"/>
              <a:gd name="connsiteY8" fmla="*/ 3944648 h 4015788"/>
              <a:gd name="connsiteX9" fmla="*/ 437683 w 2805346"/>
              <a:gd name="connsiteY9" fmla="*/ 3404075 h 4015788"/>
              <a:gd name="connsiteX10" fmla="*/ 56024 w 2805346"/>
              <a:gd name="connsiteY10" fmla="*/ 2488066 h 4015788"/>
              <a:gd name="connsiteX11" fmla="*/ 35806 w 2805346"/>
              <a:gd name="connsiteY11" fmla="*/ 1635115 h 4015788"/>
              <a:gd name="connsiteX12" fmla="*/ 214474 w 2805346"/>
              <a:gd name="connsiteY12" fmla="*/ 967690 h 4015788"/>
              <a:gd name="connsiteX13" fmla="*/ 488721 w 2805346"/>
              <a:gd name="connsiteY13" fmla="*/ 483752 h 4015788"/>
              <a:gd name="connsiteX14" fmla="*/ 1075367 w 2805346"/>
              <a:gd name="connsiteY14" fmla="*/ 44320 h 4015788"/>
              <a:gd name="connsiteX15" fmla="*/ 1396102 w 2805346"/>
              <a:gd name="connsiteY15" fmla="*/ 258 h 401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346" h="4015788" fill="none" extrusionOk="0">
                <a:moveTo>
                  <a:pt x="1396102" y="258"/>
                </a:moveTo>
                <a:cubicBezTo>
                  <a:pt x="1495167" y="-2848"/>
                  <a:pt x="1595617" y="36219"/>
                  <a:pt x="1697323" y="59004"/>
                </a:cubicBezTo>
                <a:cubicBezTo>
                  <a:pt x="1846076" y="106960"/>
                  <a:pt x="1961989" y="149058"/>
                  <a:pt x="2097261" y="283956"/>
                </a:cubicBezTo>
                <a:cubicBezTo>
                  <a:pt x="2472508" y="547625"/>
                  <a:pt x="2669467" y="782535"/>
                  <a:pt x="2733217" y="1185867"/>
                </a:cubicBezTo>
                <a:cubicBezTo>
                  <a:pt x="2802966" y="1512332"/>
                  <a:pt x="2754897" y="2050536"/>
                  <a:pt x="2774586" y="2339013"/>
                </a:cubicBezTo>
                <a:cubicBezTo>
                  <a:pt x="2746817" y="2650141"/>
                  <a:pt x="2682823" y="2884562"/>
                  <a:pt x="2578118" y="3063903"/>
                </a:cubicBezTo>
                <a:cubicBezTo>
                  <a:pt x="2521271" y="3287783"/>
                  <a:pt x="2377522" y="3455614"/>
                  <a:pt x="2286219" y="3613595"/>
                </a:cubicBezTo>
                <a:cubicBezTo>
                  <a:pt x="2084579" y="3836994"/>
                  <a:pt x="1923758" y="3923077"/>
                  <a:pt x="1736287" y="3968558"/>
                </a:cubicBezTo>
                <a:cubicBezTo>
                  <a:pt x="1534492" y="4001525"/>
                  <a:pt x="1294516" y="4064528"/>
                  <a:pt x="1089943" y="3944648"/>
                </a:cubicBezTo>
                <a:cubicBezTo>
                  <a:pt x="819966" y="3834288"/>
                  <a:pt x="588256" y="3687578"/>
                  <a:pt x="437683" y="3404075"/>
                </a:cubicBezTo>
                <a:cubicBezTo>
                  <a:pt x="224082" y="3184358"/>
                  <a:pt x="171695" y="2805614"/>
                  <a:pt x="56024" y="2488066"/>
                </a:cubicBezTo>
                <a:cubicBezTo>
                  <a:pt x="-34117" y="2183219"/>
                  <a:pt x="-30073" y="1898620"/>
                  <a:pt x="35806" y="1635115"/>
                </a:cubicBezTo>
                <a:cubicBezTo>
                  <a:pt x="52452" y="1413489"/>
                  <a:pt x="179143" y="1151074"/>
                  <a:pt x="214474" y="967690"/>
                </a:cubicBezTo>
                <a:cubicBezTo>
                  <a:pt x="305859" y="748055"/>
                  <a:pt x="410455" y="603389"/>
                  <a:pt x="488721" y="483752"/>
                </a:cubicBezTo>
                <a:cubicBezTo>
                  <a:pt x="706971" y="270168"/>
                  <a:pt x="868250" y="113983"/>
                  <a:pt x="1075367" y="44320"/>
                </a:cubicBezTo>
                <a:cubicBezTo>
                  <a:pt x="1190129" y="24021"/>
                  <a:pt x="1302104" y="10210"/>
                  <a:pt x="1396102" y="258"/>
                </a:cubicBezTo>
                <a:close/>
              </a:path>
              <a:path w="2805346" h="4015788" stroke="0" extrusionOk="0">
                <a:moveTo>
                  <a:pt x="1396102" y="258"/>
                </a:moveTo>
                <a:cubicBezTo>
                  <a:pt x="1482658" y="-1233"/>
                  <a:pt x="1595338" y="30454"/>
                  <a:pt x="1697323" y="59004"/>
                </a:cubicBezTo>
                <a:cubicBezTo>
                  <a:pt x="1852387" y="123358"/>
                  <a:pt x="1970762" y="169857"/>
                  <a:pt x="2097261" y="283956"/>
                </a:cubicBezTo>
                <a:cubicBezTo>
                  <a:pt x="2462603" y="529447"/>
                  <a:pt x="2642381" y="830666"/>
                  <a:pt x="2733217" y="1185867"/>
                </a:cubicBezTo>
                <a:cubicBezTo>
                  <a:pt x="2869331" y="1587445"/>
                  <a:pt x="2790996" y="2027357"/>
                  <a:pt x="2774586" y="2339013"/>
                </a:cubicBezTo>
                <a:cubicBezTo>
                  <a:pt x="2736501" y="2656971"/>
                  <a:pt x="2673789" y="2910928"/>
                  <a:pt x="2578118" y="3063903"/>
                </a:cubicBezTo>
                <a:cubicBezTo>
                  <a:pt x="2512281" y="3264126"/>
                  <a:pt x="2381286" y="3456002"/>
                  <a:pt x="2286219" y="3613595"/>
                </a:cubicBezTo>
                <a:cubicBezTo>
                  <a:pt x="2078519" y="3853741"/>
                  <a:pt x="1956667" y="3921483"/>
                  <a:pt x="1736287" y="3968558"/>
                </a:cubicBezTo>
                <a:cubicBezTo>
                  <a:pt x="1522720" y="4073098"/>
                  <a:pt x="1299514" y="4023582"/>
                  <a:pt x="1089943" y="3944648"/>
                </a:cubicBezTo>
                <a:cubicBezTo>
                  <a:pt x="865103" y="3862842"/>
                  <a:pt x="611821" y="3631708"/>
                  <a:pt x="437683" y="3404075"/>
                </a:cubicBezTo>
                <a:cubicBezTo>
                  <a:pt x="280512" y="3240134"/>
                  <a:pt x="116072" y="2879514"/>
                  <a:pt x="56024" y="2488066"/>
                </a:cubicBezTo>
                <a:cubicBezTo>
                  <a:pt x="-55034" y="2174575"/>
                  <a:pt x="10433" y="1909979"/>
                  <a:pt x="35806" y="1635115"/>
                </a:cubicBezTo>
                <a:cubicBezTo>
                  <a:pt x="87802" y="1401653"/>
                  <a:pt x="159334" y="1156144"/>
                  <a:pt x="214474" y="967690"/>
                </a:cubicBezTo>
                <a:cubicBezTo>
                  <a:pt x="326187" y="740821"/>
                  <a:pt x="392925" y="584860"/>
                  <a:pt x="488721" y="483752"/>
                </a:cubicBezTo>
                <a:cubicBezTo>
                  <a:pt x="691113" y="233409"/>
                  <a:pt x="856188" y="116465"/>
                  <a:pt x="1075367" y="44320"/>
                </a:cubicBezTo>
                <a:cubicBezTo>
                  <a:pt x="1180352" y="26758"/>
                  <a:pt x="1286389" y="5473"/>
                  <a:pt x="1396102" y="258"/>
                </a:cubicBezTo>
                <a:close/>
              </a:path>
            </a:pathLst>
          </a:custGeom>
          <a:ln w="76200">
            <a:solidFill>
              <a:schemeClr val="accent6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3178440827"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2758" h="3521313">
                        <a:moveTo>
                          <a:pt x="1728245" y="227"/>
                        </a:moveTo>
                        <a:cubicBezTo>
                          <a:pt x="1856569" y="2359"/>
                          <a:pt x="1980868" y="19516"/>
                          <a:pt x="2101129" y="51739"/>
                        </a:cubicBezTo>
                        <a:cubicBezTo>
                          <a:pt x="2281604" y="100098"/>
                          <a:pt x="2431889" y="140366"/>
                          <a:pt x="2596215" y="248992"/>
                        </a:cubicBezTo>
                        <a:cubicBezTo>
                          <a:pt x="3023314" y="459785"/>
                          <a:pt x="3275528" y="720789"/>
                          <a:pt x="3383469" y="1039848"/>
                        </a:cubicBezTo>
                        <a:cubicBezTo>
                          <a:pt x="3521358" y="1366570"/>
                          <a:pt x="3466596" y="1776636"/>
                          <a:pt x="3434681" y="2051004"/>
                        </a:cubicBezTo>
                        <a:cubicBezTo>
                          <a:pt x="3402767" y="2325371"/>
                          <a:pt x="3299784" y="2522596"/>
                          <a:pt x="3191471" y="2686637"/>
                        </a:cubicBezTo>
                        <a:cubicBezTo>
                          <a:pt x="3112925" y="2859015"/>
                          <a:pt x="2930502" y="3034233"/>
                          <a:pt x="2830128" y="3168644"/>
                        </a:cubicBezTo>
                        <a:cubicBezTo>
                          <a:pt x="2577209" y="3390650"/>
                          <a:pt x="2384205" y="3446112"/>
                          <a:pt x="2149363" y="3479899"/>
                        </a:cubicBezTo>
                        <a:cubicBezTo>
                          <a:pt x="1906823" y="3543739"/>
                          <a:pt x="1619962" y="3531470"/>
                          <a:pt x="1349249" y="3458933"/>
                        </a:cubicBezTo>
                        <a:cubicBezTo>
                          <a:pt x="1018489" y="3370306"/>
                          <a:pt x="772287" y="3207624"/>
                          <a:pt x="541811" y="2984922"/>
                        </a:cubicBezTo>
                        <a:cubicBezTo>
                          <a:pt x="303306" y="2792186"/>
                          <a:pt x="157478" y="2495092"/>
                          <a:pt x="69353" y="2181704"/>
                        </a:cubicBezTo>
                        <a:cubicBezTo>
                          <a:pt x="-16428" y="1900700"/>
                          <a:pt x="-20090" y="1674178"/>
                          <a:pt x="44325" y="1433779"/>
                        </a:cubicBezTo>
                        <a:cubicBezTo>
                          <a:pt x="100710" y="1223346"/>
                          <a:pt x="187285" y="1021003"/>
                          <a:pt x="265499" y="848536"/>
                        </a:cubicBezTo>
                        <a:cubicBezTo>
                          <a:pt x="382263" y="654282"/>
                          <a:pt x="482548" y="520207"/>
                          <a:pt x="604992" y="424187"/>
                        </a:cubicBezTo>
                        <a:cubicBezTo>
                          <a:pt x="859834" y="234813"/>
                          <a:pt x="1088665" y="102704"/>
                          <a:pt x="1331205" y="38863"/>
                        </a:cubicBezTo>
                        <a:cubicBezTo>
                          <a:pt x="1467570" y="10987"/>
                          <a:pt x="1599920" y="-1905"/>
                          <a:pt x="1728245" y="22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817390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A35C5297-7623-44A6-B13A-4424C8257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66E46BD-1D93-4B75-A1AD-F8DCF32C3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D5579D3-2530-4F2D-95E3-31C812A9D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728663"/>
            <a:ext cx="5015638" cy="2795737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5600" spc="-100"/>
              <a:t>VODENI PROMET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20D2F51-910F-4E5A-8E8B-8F42A9B3E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47" r="-1" b="7544"/>
          <a:stretch/>
        </p:blipFill>
        <p:spPr>
          <a:xfrm>
            <a:off x="647479" y="585438"/>
            <a:ext cx="5437859" cy="5358727"/>
          </a:xfrm>
          <a:custGeom>
            <a:avLst/>
            <a:gdLst>
              <a:gd name="connsiteX0" fmla="*/ 2442245 w 5437859"/>
              <a:gd name="connsiteY0" fmla="*/ 12 h 5358727"/>
              <a:gd name="connsiteX1" fmla="*/ 3772502 w 5437859"/>
              <a:gd name="connsiteY1" fmla="*/ 222641 h 5358727"/>
              <a:gd name="connsiteX2" fmla="*/ 4794198 w 5437859"/>
              <a:gd name="connsiteY2" fmla="*/ 943240 h 5358727"/>
              <a:gd name="connsiteX3" fmla="*/ 5434186 w 5437859"/>
              <a:gd name="connsiteY3" fmla="*/ 2864301 h 5358727"/>
              <a:gd name="connsiteX4" fmla="*/ 4762661 w 5437859"/>
              <a:gd name="connsiteY4" fmla="*/ 4378953 h 5358727"/>
              <a:gd name="connsiteX5" fmla="*/ 3497910 w 5437859"/>
              <a:gd name="connsiteY5" fmla="*/ 5222333 h 5358727"/>
              <a:gd name="connsiteX6" fmla="*/ 2557776 w 5437859"/>
              <a:gd name="connsiteY6" fmla="*/ 5353156 h 5358727"/>
              <a:gd name="connsiteX7" fmla="*/ 1374043 w 5437859"/>
              <a:gd name="connsiteY7" fmla="*/ 5019128 h 5358727"/>
              <a:gd name="connsiteX8" fmla="*/ 483933 w 5437859"/>
              <a:gd name="connsiteY8" fmla="*/ 4019189 h 5358727"/>
              <a:gd name="connsiteX9" fmla="*/ 0 w 5437859"/>
              <a:gd name="connsiteY9" fmla="*/ 2536171 h 5358727"/>
              <a:gd name="connsiteX10" fmla="*/ 749280 w 5437859"/>
              <a:gd name="connsiteY10" fmla="*/ 771132 h 5358727"/>
              <a:gd name="connsiteX11" fmla="*/ 2357678 w 5437859"/>
              <a:gd name="connsiteY11" fmla="*/ 6032 h 5358727"/>
              <a:gd name="connsiteX12" fmla="*/ 2442245 w 5437859"/>
              <a:gd name="connsiteY12" fmla="*/ 12 h 5358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37859" h="5358727" fill="none" extrusionOk="0">
                <a:moveTo>
                  <a:pt x="2442245" y="12"/>
                </a:moveTo>
                <a:cubicBezTo>
                  <a:pt x="2678506" y="-67113"/>
                  <a:pt x="3444153" y="107368"/>
                  <a:pt x="3772502" y="222641"/>
                </a:cubicBezTo>
                <a:cubicBezTo>
                  <a:pt x="4147558" y="377214"/>
                  <a:pt x="4450794" y="520323"/>
                  <a:pt x="4794198" y="943240"/>
                </a:cubicBezTo>
                <a:cubicBezTo>
                  <a:pt x="5043846" y="1397132"/>
                  <a:pt x="5469757" y="2340162"/>
                  <a:pt x="5434186" y="2864301"/>
                </a:cubicBezTo>
                <a:cubicBezTo>
                  <a:pt x="5389930" y="3403821"/>
                  <a:pt x="5184004" y="3962567"/>
                  <a:pt x="4762661" y="4378953"/>
                </a:cubicBezTo>
                <a:cubicBezTo>
                  <a:pt x="4310122" y="4899904"/>
                  <a:pt x="3933155" y="5159253"/>
                  <a:pt x="3497910" y="5222333"/>
                </a:cubicBezTo>
                <a:cubicBezTo>
                  <a:pt x="3127222" y="5267177"/>
                  <a:pt x="2862133" y="5397748"/>
                  <a:pt x="2557776" y="5353156"/>
                </a:cubicBezTo>
                <a:cubicBezTo>
                  <a:pt x="2261817" y="5245802"/>
                  <a:pt x="1734472" y="5240469"/>
                  <a:pt x="1374043" y="5019128"/>
                </a:cubicBezTo>
                <a:cubicBezTo>
                  <a:pt x="1107226" y="4877465"/>
                  <a:pt x="729355" y="4553994"/>
                  <a:pt x="483933" y="4019189"/>
                </a:cubicBezTo>
                <a:cubicBezTo>
                  <a:pt x="238919" y="3640619"/>
                  <a:pt x="-52229" y="3049396"/>
                  <a:pt x="0" y="2536171"/>
                </a:cubicBezTo>
                <a:cubicBezTo>
                  <a:pt x="9860" y="2406631"/>
                  <a:pt x="354051" y="1176947"/>
                  <a:pt x="749280" y="771132"/>
                </a:cubicBezTo>
                <a:cubicBezTo>
                  <a:pt x="1264378" y="404151"/>
                  <a:pt x="1851881" y="25294"/>
                  <a:pt x="2357678" y="6032"/>
                </a:cubicBezTo>
                <a:cubicBezTo>
                  <a:pt x="2373144" y="7132"/>
                  <a:pt x="2405171" y="3517"/>
                  <a:pt x="2442245" y="12"/>
                </a:cubicBezTo>
                <a:close/>
              </a:path>
              <a:path w="5437859" h="5358727" stroke="0" extrusionOk="0">
                <a:moveTo>
                  <a:pt x="2442245" y="12"/>
                </a:moveTo>
                <a:cubicBezTo>
                  <a:pt x="2693699" y="3296"/>
                  <a:pt x="3377908" y="67709"/>
                  <a:pt x="3772502" y="222641"/>
                </a:cubicBezTo>
                <a:cubicBezTo>
                  <a:pt x="4235994" y="339687"/>
                  <a:pt x="4522290" y="481291"/>
                  <a:pt x="4794198" y="943240"/>
                </a:cubicBezTo>
                <a:cubicBezTo>
                  <a:pt x="5082034" y="1396436"/>
                  <a:pt x="5494550" y="2237419"/>
                  <a:pt x="5434186" y="2864301"/>
                </a:cubicBezTo>
                <a:cubicBezTo>
                  <a:pt x="5365261" y="3455237"/>
                  <a:pt x="5204095" y="4050161"/>
                  <a:pt x="4762661" y="4378953"/>
                </a:cubicBezTo>
                <a:cubicBezTo>
                  <a:pt x="4314647" y="4882779"/>
                  <a:pt x="3993031" y="5145854"/>
                  <a:pt x="3497910" y="5222333"/>
                </a:cubicBezTo>
                <a:cubicBezTo>
                  <a:pt x="3140802" y="5227357"/>
                  <a:pt x="2867167" y="5386103"/>
                  <a:pt x="2557776" y="5353156"/>
                </a:cubicBezTo>
                <a:cubicBezTo>
                  <a:pt x="2218289" y="5255922"/>
                  <a:pt x="1814739" y="5270600"/>
                  <a:pt x="1374043" y="5019128"/>
                </a:cubicBezTo>
                <a:cubicBezTo>
                  <a:pt x="1105584" y="4840107"/>
                  <a:pt x="748108" y="4489830"/>
                  <a:pt x="483933" y="4019189"/>
                </a:cubicBezTo>
                <a:cubicBezTo>
                  <a:pt x="200398" y="3605501"/>
                  <a:pt x="-90510" y="3123195"/>
                  <a:pt x="0" y="2536171"/>
                </a:cubicBezTo>
                <a:cubicBezTo>
                  <a:pt x="-103406" y="2378953"/>
                  <a:pt x="265036" y="1226392"/>
                  <a:pt x="749280" y="771132"/>
                </a:cubicBezTo>
                <a:cubicBezTo>
                  <a:pt x="1116165" y="363167"/>
                  <a:pt x="1846708" y="16068"/>
                  <a:pt x="2357678" y="6032"/>
                </a:cubicBezTo>
                <a:cubicBezTo>
                  <a:pt x="2374084" y="1190"/>
                  <a:pt x="2402252" y="-3395"/>
                  <a:pt x="2442245" y="12"/>
                </a:cubicBezTo>
                <a:close/>
              </a:path>
            </a:pathLst>
          </a:custGeom>
          <a:ln w="76200">
            <a:solidFill>
              <a:schemeClr val="accent6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87306639">
                  <a:custGeom>
                    <a:avLst/>
                    <a:gdLst/>
                    <a:ahLst/>
                    <a:cxnLst/>
                    <a:rect l="l" t="t" r="r" b="b"/>
                    <a:pathLst>
                      <a:path w="5437859" h="5358727">
                        <a:moveTo>
                          <a:pt x="2442245" y="12"/>
                        </a:moveTo>
                        <a:cubicBezTo>
                          <a:pt x="2708249" y="-1139"/>
                          <a:pt x="3417096" y="86121"/>
                          <a:pt x="3772502" y="222641"/>
                        </a:cubicBezTo>
                        <a:cubicBezTo>
                          <a:pt x="4178135" y="378663"/>
                          <a:pt x="4516888" y="502516"/>
                          <a:pt x="4794198" y="943240"/>
                        </a:cubicBezTo>
                        <a:cubicBezTo>
                          <a:pt x="5070964" y="1383427"/>
                          <a:pt x="5480948" y="2332430"/>
                          <a:pt x="5434186" y="2864301"/>
                        </a:cubicBezTo>
                        <a:cubicBezTo>
                          <a:pt x="5387424" y="3395099"/>
                          <a:pt x="5199832" y="3941446"/>
                          <a:pt x="4762661" y="4378953"/>
                        </a:cubicBezTo>
                        <a:cubicBezTo>
                          <a:pt x="4309722" y="4878654"/>
                          <a:pt x="3935081" y="5128505"/>
                          <a:pt x="3497910" y="5222333"/>
                        </a:cubicBezTo>
                        <a:cubicBezTo>
                          <a:pt x="3184713" y="5265762"/>
                          <a:pt x="2870973" y="5385861"/>
                          <a:pt x="2557776" y="5353156"/>
                        </a:cubicBezTo>
                        <a:cubicBezTo>
                          <a:pt x="2244579" y="5320450"/>
                          <a:pt x="1751402" y="5242707"/>
                          <a:pt x="1374043" y="5019128"/>
                        </a:cubicBezTo>
                        <a:cubicBezTo>
                          <a:pt x="1108696" y="4831472"/>
                          <a:pt x="796586" y="4519963"/>
                          <a:pt x="483933" y="4019189"/>
                        </a:cubicBezTo>
                        <a:cubicBezTo>
                          <a:pt x="171824" y="3582755"/>
                          <a:pt x="0" y="3082518"/>
                          <a:pt x="0" y="2536171"/>
                        </a:cubicBezTo>
                        <a:cubicBezTo>
                          <a:pt x="0" y="2411246"/>
                          <a:pt x="296885" y="1177542"/>
                          <a:pt x="749280" y="771132"/>
                        </a:cubicBezTo>
                        <a:cubicBezTo>
                          <a:pt x="1202764" y="365259"/>
                          <a:pt x="1858520" y="99860"/>
                          <a:pt x="2357678" y="6032"/>
                        </a:cubicBezTo>
                        <a:cubicBezTo>
                          <a:pt x="2375281" y="2145"/>
                          <a:pt x="2404244" y="176"/>
                          <a:pt x="2442245" y="1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62400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A35C5297-7623-44A6-B13A-4424C8257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66E46BD-1D93-4B75-A1AD-F8DCF32C3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D94A5D9-5C92-4FFB-A809-3709CD47E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728663"/>
            <a:ext cx="5015638" cy="2795737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5600" spc="-100"/>
              <a:t>PROMETNI ZNAKOVI</a:t>
            </a:r>
          </a:p>
        </p:txBody>
      </p:sp>
      <p:pic>
        <p:nvPicPr>
          <p:cNvPr id="3" name="Slika 2" descr="Slika na kojoj se prikazuje tekst, na zatvorenom, osoba, pod&#10;&#10;Opis je automatski generiran">
            <a:extLst>
              <a:ext uri="{FF2B5EF4-FFF2-40B4-BE49-F238E27FC236}">
                <a16:creationId xmlns:a16="http://schemas.microsoft.com/office/drawing/2014/main" id="{0B82AC33-7A6F-4799-B3C9-ED920989E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30" r="14860" b="-2"/>
          <a:stretch/>
        </p:blipFill>
        <p:spPr>
          <a:xfrm>
            <a:off x="647479" y="585438"/>
            <a:ext cx="5437859" cy="5358727"/>
          </a:xfrm>
          <a:custGeom>
            <a:avLst/>
            <a:gdLst>
              <a:gd name="connsiteX0" fmla="*/ 2442245 w 5437859"/>
              <a:gd name="connsiteY0" fmla="*/ 12 h 5358727"/>
              <a:gd name="connsiteX1" fmla="*/ 3772502 w 5437859"/>
              <a:gd name="connsiteY1" fmla="*/ 222641 h 5358727"/>
              <a:gd name="connsiteX2" fmla="*/ 4794198 w 5437859"/>
              <a:gd name="connsiteY2" fmla="*/ 943240 h 5358727"/>
              <a:gd name="connsiteX3" fmla="*/ 5434186 w 5437859"/>
              <a:gd name="connsiteY3" fmla="*/ 2864301 h 5358727"/>
              <a:gd name="connsiteX4" fmla="*/ 4762661 w 5437859"/>
              <a:gd name="connsiteY4" fmla="*/ 4378953 h 5358727"/>
              <a:gd name="connsiteX5" fmla="*/ 3497910 w 5437859"/>
              <a:gd name="connsiteY5" fmla="*/ 5222333 h 5358727"/>
              <a:gd name="connsiteX6" fmla="*/ 2557776 w 5437859"/>
              <a:gd name="connsiteY6" fmla="*/ 5353156 h 5358727"/>
              <a:gd name="connsiteX7" fmla="*/ 1374043 w 5437859"/>
              <a:gd name="connsiteY7" fmla="*/ 5019128 h 5358727"/>
              <a:gd name="connsiteX8" fmla="*/ 483933 w 5437859"/>
              <a:gd name="connsiteY8" fmla="*/ 4019189 h 5358727"/>
              <a:gd name="connsiteX9" fmla="*/ 0 w 5437859"/>
              <a:gd name="connsiteY9" fmla="*/ 2536171 h 5358727"/>
              <a:gd name="connsiteX10" fmla="*/ 749280 w 5437859"/>
              <a:gd name="connsiteY10" fmla="*/ 771132 h 5358727"/>
              <a:gd name="connsiteX11" fmla="*/ 2357678 w 5437859"/>
              <a:gd name="connsiteY11" fmla="*/ 6032 h 5358727"/>
              <a:gd name="connsiteX12" fmla="*/ 2442245 w 5437859"/>
              <a:gd name="connsiteY12" fmla="*/ 12 h 5358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37859" h="5358727" fill="none" extrusionOk="0">
                <a:moveTo>
                  <a:pt x="2442245" y="12"/>
                </a:moveTo>
                <a:cubicBezTo>
                  <a:pt x="2714952" y="-51686"/>
                  <a:pt x="3455928" y="96609"/>
                  <a:pt x="3772502" y="222641"/>
                </a:cubicBezTo>
                <a:cubicBezTo>
                  <a:pt x="4224829" y="383133"/>
                  <a:pt x="4513786" y="531800"/>
                  <a:pt x="4794198" y="943240"/>
                </a:cubicBezTo>
                <a:cubicBezTo>
                  <a:pt x="5141281" y="1373624"/>
                  <a:pt x="5509505" y="2255254"/>
                  <a:pt x="5434186" y="2864301"/>
                </a:cubicBezTo>
                <a:cubicBezTo>
                  <a:pt x="5404697" y="3281304"/>
                  <a:pt x="5131072" y="3983553"/>
                  <a:pt x="4762661" y="4378953"/>
                </a:cubicBezTo>
                <a:cubicBezTo>
                  <a:pt x="4307255" y="4841573"/>
                  <a:pt x="3958771" y="5194785"/>
                  <a:pt x="3497910" y="5222333"/>
                </a:cubicBezTo>
                <a:cubicBezTo>
                  <a:pt x="3194883" y="5256218"/>
                  <a:pt x="2883098" y="5349639"/>
                  <a:pt x="2557776" y="5353156"/>
                </a:cubicBezTo>
                <a:cubicBezTo>
                  <a:pt x="2264816" y="5335181"/>
                  <a:pt x="1757933" y="5241473"/>
                  <a:pt x="1374043" y="5019128"/>
                </a:cubicBezTo>
                <a:cubicBezTo>
                  <a:pt x="1095444" y="4873791"/>
                  <a:pt x="809551" y="4541791"/>
                  <a:pt x="483933" y="4019189"/>
                </a:cubicBezTo>
                <a:cubicBezTo>
                  <a:pt x="157250" y="3588081"/>
                  <a:pt x="17905" y="3041899"/>
                  <a:pt x="0" y="2536171"/>
                </a:cubicBezTo>
                <a:cubicBezTo>
                  <a:pt x="58177" y="2343235"/>
                  <a:pt x="304213" y="1171384"/>
                  <a:pt x="749280" y="771132"/>
                </a:cubicBezTo>
                <a:cubicBezTo>
                  <a:pt x="1188544" y="424275"/>
                  <a:pt x="1878967" y="83601"/>
                  <a:pt x="2357678" y="6032"/>
                </a:cubicBezTo>
                <a:cubicBezTo>
                  <a:pt x="2379414" y="1226"/>
                  <a:pt x="2402475" y="-2532"/>
                  <a:pt x="2442245" y="12"/>
                </a:cubicBezTo>
                <a:close/>
              </a:path>
              <a:path w="5437859" h="5358727" stroke="0" extrusionOk="0">
                <a:moveTo>
                  <a:pt x="2442245" y="12"/>
                </a:moveTo>
                <a:cubicBezTo>
                  <a:pt x="2725608" y="45717"/>
                  <a:pt x="3390938" y="67588"/>
                  <a:pt x="3772502" y="222641"/>
                </a:cubicBezTo>
                <a:cubicBezTo>
                  <a:pt x="4183492" y="378197"/>
                  <a:pt x="4505996" y="502863"/>
                  <a:pt x="4794198" y="943240"/>
                </a:cubicBezTo>
                <a:cubicBezTo>
                  <a:pt x="5050951" y="1415133"/>
                  <a:pt x="5438215" y="2368072"/>
                  <a:pt x="5434186" y="2864301"/>
                </a:cubicBezTo>
                <a:cubicBezTo>
                  <a:pt x="5416787" y="3331556"/>
                  <a:pt x="5163074" y="4006426"/>
                  <a:pt x="4762661" y="4378953"/>
                </a:cubicBezTo>
                <a:cubicBezTo>
                  <a:pt x="4281925" y="4915542"/>
                  <a:pt x="3933081" y="5098753"/>
                  <a:pt x="3497910" y="5222333"/>
                </a:cubicBezTo>
                <a:cubicBezTo>
                  <a:pt x="3142535" y="5278830"/>
                  <a:pt x="2856103" y="5336175"/>
                  <a:pt x="2557776" y="5353156"/>
                </a:cubicBezTo>
                <a:cubicBezTo>
                  <a:pt x="2259294" y="5328970"/>
                  <a:pt x="1698036" y="5257163"/>
                  <a:pt x="1374043" y="5019128"/>
                </a:cubicBezTo>
                <a:cubicBezTo>
                  <a:pt x="1043614" y="4773138"/>
                  <a:pt x="796301" y="4575357"/>
                  <a:pt x="483933" y="4019189"/>
                </a:cubicBezTo>
                <a:cubicBezTo>
                  <a:pt x="110950" y="3561828"/>
                  <a:pt x="70752" y="3023265"/>
                  <a:pt x="0" y="2536171"/>
                </a:cubicBezTo>
                <a:cubicBezTo>
                  <a:pt x="-9158" y="2447729"/>
                  <a:pt x="370339" y="1181411"/>
                  <a:pt x="749280" y="771132"/>
                </a:cubicBezTo>
                <a:cubicBezTo>
                  <a:pt x="1201840" y="307442"/>
                  <a:pt x="1880361" y="185942"/>
                  <a:pt x="2357678" y="6032"/>
                </a:cubicBezTo>
                <a:cubicBezTo>
                  <a:pt x="2375594" y="3788"/>
                  <a:pt x="2405666" y="-1627"/>
                  <a:pt x="2442245" y="12"/>
                </a:cubicBezTo>
                <a:close/>
              </a:path>
            </a:pathLst>
          </a:custGeom>
          <a:ln w="76200">
            <a:solidFill>
              <a:schemeClr val="accent6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2430022870">
                  <a:custGeom>
                    <a:avLst/>
                    <a:gdLst/>
                    <a:ahLst/>
                    <a:cxnLst/>
                    <a:rect l="l" t="t" r="r" b="b"/>
                    <a:pathLst>
                      <a:path w="5437859" h="5358727">
                        <a:moveTo>
                          <a:pt x="2442245" y="12"/>
                        </a:moveTo>
                        <a:cubicBezTo>
                          <a:pt x="2708249" y="-1139"/>
                          <a:pt x="3417096" y="86121"/>
                          <a:pt x="3772502" y="222641"/>
                        </a:cubicBezTo>
                        <a:cubicBezTo>
                          <a:pt x="4178135" y="378663"/>
                          <a:pt x="4516888" y="502516"/>
                          <a:pt x="4794198" y="943240"/>
                        </a:cubicBezTo>
                        <a:cubicBezTo>
                          <a:pt x="5070964" y="1383427"/>
                          <a:pt x="5480948" y="2332430"/>
                          <a:pt x="5434186" y="2864301"/>
                        </a:cubicBezTo>
                        <a:cubicBezTo>
                          <a:pt x="5387424" y="3395099"/>
                          <a:pt x="5199832" y="3941446"/>
                          <a:pt x="4762661" y="4378953"/>
                        </a:cubicBezTo>
                        <a:cubicBezTo>
                          <a:pt x="4309722" y="4878654"/>
                          <a:pt x="3935081" y="5128505"/>
                          <a:pt x="3497910" y="5222333"/>
                        </a:cubicBezTo>
                        <a:cubicBezTo>
                          <a:pt x="3184713" y="5265762"/>
                          <a:pt x="2870973" y="5385861"/>
                          <a:pt x="2557776" y="5353156"/>
                        </a:cubicBezTo>
                        <a:cubicBezTo>
                          <a:pt x="2244579" y="5320450"/>
                          <a:pt x="1751402" y="5242707"/>
                          <a:pt x="1374043" y="5019128"/>
                        </a:cubicBezTo>
                        <a:cubicBezTo>
                          <a:pt x="1108696" y="4831472"/>
                          <a:pt x="796586" y="4519963"/>
                          <a:pt x="483933" y="4019189"/>
                        </a:cubicBezTo>
                        <a:cubicBezTo>
                          <a:pt x="171824" y="3582755"/>
                          <a:pt x="0" y="3082518"/>
                          <a:pt x="0" y="2536171"/>
                        </a:cubicBezTo>
                        <a:cubicBezTo>
                          <a:pt x="0" y="2411246"/>
                          <a:pt x="296885" y="1177542"/>
                          <a:pt x="749280" y="771132"/>
                        </a:cubicBezTo>
                        <a:cubicBezTo>
                          <a:pt x="1202764" y="365259"/>
                          <a:pt x="1858520" y="99860"/>
                          <a:pt x="2357678" y="6032"/>
                        </a:cubicBezTo>
                        <a:cubicBezTo>
                          <a:pt x="2375281" y="2145"/>
                          <a:pt x="2404244" y="176"/>
                          <a:pt x="2442245" y="1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740687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6109067-DF12-4FC8-8985-212605F63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90B722-AC2D-4F62-A909-D94FAF256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35990E4-6A14-45F1-83A6-CFDA8784F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199"/>
            <a:ext cx="8831988" cy="576000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 algn="ctr"/>
            <a:r>
              <a:rPr lang="hr-HR" spc="-100" dirty="0"/>
              <a:t>PROMETNI ZNAKOVI</a:t>
            </a:r>
            <a:endParaRPr lang="en-US" spc="-100" dirty="0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13F3963-915E-4812-8B39-BE6EA7CC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4524375" y="-809624"/>
            <a:ext cx="3143251" cy="12192001"/>
          </a:xfrm>
          <a:custGeom>
            <a:avLst/>
            <a:gdLst>
              <a:gd name="connsiteX0" fmla="*/ 508 w 2932134"/>
              <a:gd name="connsiteY0" fmla="*/ 4431100 h 12192000"/>
              <a:gd name="connsiteX1" fmla="*/ 137030 w 2932134"/>
              <a:gd name="connsiteY1" fmla="*/ 177371 h 12192000"/>
              <a:gd name="connsiteX2" fmla="*/ 145443 w 2932134"/>
              <a:gd name="connsiteY2" fmla="*/ 0 h 12192000"/>
              <a:gd name="connsiteX3" fmla="*/ 2932134 w 2932134"/>
              <a:gd name="connsiteY3" fmla="*/ 0 h 12192000"/>
              <a:gd name="connsiteX4" fmla="*/ 2932133 w 2932134"/>
              <a:gd name="connsiteY4" fmla="*/ 12192000 h 12192000"/>
              <a:gd name="connsiteX5" fmla="*/ 172151 w 2932134"/>
              <a:gd name="connsiteY5" fmla="*/ 12192000 h 12192000"/>
              <a:gd name="connsiteX6" fmla="*/ 169761 w 2932134"/>
              <a:gd name="connsiteY6" fmla="*/ 12180928 h 12192000"/>
              <a:gd name="connsiteX7" fmla="*/ 169761 w 2932134"/>
              <a:gd name="connsiteY7" fmla="*/ 7234593 h 12192000"/>
              <a:gd name="connsiteX8" fmla="*/ 508 w 2932134"/>
              <a:gd name="connsiteY8" fmla="*/ 44311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2134" h="12192000">
                <a:moveTo>
                  <a:pt x="508" y="4431100"/>
                </a:moveTo>
                <a:cubicBezTo>
                  <a:pt x="-7698" y="2846728"/>
                  <a:pt x="85554" y="1238574"/>
                  <a:pt x="137030" y="177371"/>
                </a:cubicBezTo>
                <a:lnTo>
                  <a:pt x="145443" y="0"/>
                </a:lnTo>
                <a:lnTo>
                  <a:pt x="2932134" y="0"/>
                </a:lnTo>
                <a:lnTo>
                  <a:pt x="2932133" y="12192000"/>
                </a:lnTo>
                <a:lnTo>
                  <a:pt x="172151" y="12192000"/>
                </a:lnTo>
                <a:lnTo>
                  <a:pt x="169761" y="12180928"/>
                </a:lnTo>
                <a:cubicBezTo>
                  <a:pt x="169761" y="11800439"/>
                  <a:pt x="169761" y="10278492"/>
                  <a:pt x="169761" y="7234593"/>
                </a:cubicBezTo>
                <a:cubicBezTo>
                  <a:pt x="50398" y="6402277"/>
                  <a:pt x="5637" y="5421334"/>
                  <a:pt x="508" y="443110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D1162BE-A3BD-4DFA-936C-E10684954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79" t="33789" r="21217" b="27945"/>
          <a:stretch/>
        </p:blipFill>
        <p:spPr>
          <a:xfrm>
            <a:off x="170181" y="765179"/>
            <a:ext cx="3023459" cy="2601157"/>
          </a:xfrm>
          <a:custGeom>
            <a:avLst/>
            <a:gdLst>
              <a:gd name="connsiteX0" fmla="*/ 1552191 w 3023459"/>
              <a:gd name="connsiteY0" fmla="*/ 36 h 2601157"/>
              <a:gd name="connsiteX1" fmla="*/ 1825166 w 3023459"/>
              <a:gd name="connsiteY1" fmla="*/ 18664 h 2601157"/>
              <a:gd name="connsiteX2" fmla="*/ 2281652 w 3023459"/>
              <a:gd name="connsiteY2" fmla="*/ 172035 h 2601157"/>
              <a:gd name="connsiteX3" fmla="*/ 2906077 w 3023459"/>
              <a:gd name="connsiteY3" fmla="*/ 802897 h 2601157"/>
              <a:gd name="connsiteX4" fmla="*/ 2965794 w 3023459"/>
              <a:gd name="connsiteY4" fmla="*/ 1630700 h 2601157"/>
              <a:gd name="connsiteX5" fmla="*/ 2811951 w 3023459"/>
              <a:gd name="connsiteY5" fmla="*/ 1954809 h 2601157"/>
              <a:gd name="connsiteX6" fmla="*/ 2517581 w 3023459"/>
              <a:gd name="connsiteY6" fmla="*/ 2238382 h 2601157"/>
              <a:gd name="connsiteX7" fmla="*/ 1204545 w 3023459"/>
              <a:gd name="connsiteY7" fmla="*/ 2558329 h 2601157"/>
              <a:gd name="connsiteX8" fmla="*/ 513332 w 3023459"/>
              <a:gd name="connsiteY8" fmla="*/ 2232944 h 2601157"/>
              <a:gd name="connsiteX9" fmla="*/ 91512 w 3023459"/>
              <a:gd name="connsiteY9" fmla="*/ 1704064 h 2601157"/>
              <a:gd name="connsiteX10" fmla="*/ 3427 w 3023459"/>
              <a:gd name="connsiteY10" fmla="*/ 1347189 h 2601157"/>
              <a:gd name="connsiteX11" fmla="*/ 49785 w 3023459"/>
              <a:gd name="connsiteY11" fmla="*/ 1021381 h 2601157"/>
              <a:gd name="connsiteX12" fmla="*/ 230632 w 3023459"/>
              <a:gd name="connsiteY12" fmla="*/ 609614 h 2601157"/>
              <a:gd name="connsiteX13" fmla="*/ 564229 w 3023459"/>
              <a:gd name="connsiteY13" fmla="*/ 262172 h 2601157"/>
              <a:gd name="connsiteX14" fmla="*/ 1250389 w 3023459"/>
              <a:gd name="connsiteY14" fmla="*/ 29651 h 2601157"/>
              <a:gd name="connsiteX15" fmla="*/ 1552191 w 3023459"/>
              <a:gd name="connsiteY15" fmla="*/ 36 h 2601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23459" h="2601157" fill="none" extrusionOk="0">
                <a:moveTo>
                  <a:pt x="1552191" y="36"/>
                </a:moveTo>
                <a:cubicBezTo>
                  <a:pt x="1647352" y="-8968"/>
                  <a:pt x="1736247" y="22047"/>
                  <a:pt x="1825166" y="18664"/>
                </a:cubicBezTo>
                <a:cubicBezTo>
                  <a:pt x="1988627" y="33272"/>
                  <a:pt x="2168862" y="132934"/>
                  <a:pt x="2281652" y="172035"/>
                </a:cubicBezTo>
                <a:cubicBezTo>
                  <a:pt x="2599380" y="373362"/>
                  <a:pt x="2776378" y="530031"/>
                  <a:pt x="2906077" y="802897"/>
                </a:cubicBezTo>
                <a:cubicBezTo>
                  <a:pt x="3061763" y="1061552"/>
                  <a:pt x="3045464" y="1324424"/>
                  <a:pt x="2965794" y="1630700"/>
                </a:cubicBezTo>
                <a:cubicBezTo>
                  <a:pt x="2941188" y="1725493"/>
                  <a:pt x="2909776" y="1828849"/>
                  <a:pt x="2811951" y="1954809"/>
                </a:cubicBezTo>
                <a:cubicBezTo>
                  <a:pt x="2720692" y="2090900"/>
                  <a:pt x="2604045" y="2146071"/>
                  <a:pt x="2517581" y="2238382"/>
                </a:cubicBezTo>
                <a:cubicBezTo>
                  <a:pt x="2065676" y="2556647"/>
                  <a:pt x="1706852" y="2616878"/>
                  <a:pt x="1204545" y="2558329"/>
                </a:cubicBezTo>
                <a:cubicBezTo>
                  <a:pt x="922113" y="2508759"/>
                  <a:pt x="708409" y="2391190"/>
                  <a:pt x="513332" y="2232944"/>
                </a:cubicBezTo>
                <a:cubicBezTo>
                  <a:pt x="331361" y="2069284"/>
                  <a:pt x="183529" y="1869492"/>
                  <a:pt x="91512" y="1704064"/>
                </a:cubicBezTo>
                <a:cubicBezTo>
                  <a:pt x="68424" y="1589669"/>
                  <a:pt x="-7115" y="1453476"/>
                  <a:pt x="3427" y="1347189"/>
                </a:cubicBezTo>
                <a:cubicBezTo>
                  <a:pt x="2552" y="1216205"/>
                  <a:pt x="18076" y="1102471"/>
                  <a:pt x="49785" y="1021381"/>
                </a:cubicBezTo>
                <a:cubicBezTo>
                  <a:pt x="65865" y="920913"/>
                  <a:pt x="182668" y="750545"/>
                  <a:pt x="230632" y="609614"/>
                </a:cubicBezTo>
                <a:cubicBezTo>
                  <a:pt x="333848" y="426959"/>
                  <a:pt x="399973" y="356801"/>
                  <a:pt x="564229" y="262172"/>
                </a:cubicBezTo>
                <a:cubicBezTo>
                  <a:pt x="733029" y="157882"/>
                  <a:pt x="1061771" y="80427"/>
                  <a:pt x="1250389" y="29651"/>
                </a:cubicBezTo>
                <a:cubicBezTo>
                  <a:pt x="1357860" y="-2499"/>
                  <a:pt x="1451503" y="-1604"/>
                  <a:pt x="1552191" y="36"/>
                </a:cubicBezTo>
                <a:close/>
              </a:path>
              <a:path w="3023459" h="2601157" stroke="0" extrusionOk="0">
                <a:moveTo>
                  <a:pt x="1552191" y="36"/>
                </a:moveTo>
                <a:cubicBezTo>
                  <a:pt x="1648166" y="-17768"/>
                  <a:pt x="1748504" y="16573"/>
                  <a:pt x="1825166" y="18664"/>
                </a:cubicBezTo>
                <a:cubicBezTo>
                  <a:pt x="1990256" y="30152"/>
                  <a:pt x="2167944" y="121187"/>
                  <a:pt x="2281652" y="172035"/>
                </a:cubicBezTo>
                <a:cubicBezTo>
                  <a:pt x="2630455" y="381630"/>
                  <a:pt x="2760539" y="563531"/>
                  <a:pt x="2906077" y="802897"/>
                </a:cubicBezTo>
                <a:cubicBezTo>
                  <a:pt x="3108303" y="1046865"/>
                  <a:pt x="3045561" y="1361007"/>
                  <a:pt x="2965794" y="1630700"/>
                </a:cubicBezTo>
                <a:cubicBezTo>
                  <a:pt x="2936346" y="1715928"/>
                  <a:pt x="2909049" y="1834593"/>
                  <a:pt x="2811951" y="1954809"/>
                </a:cubicBezTo>
                <a:cubicBezTo>
                  <a:pt x="2720593" y="2106585"/>
                  <a:pt x="2592849" y="2156641"/>
                  <a:pt x="2517581" y="2238382"/>
                </a:cubicBezTo>
                <a:cubicBezTo>
                  <a:pt x="2133236" y="2522146"/>
                  <a:pt x="1637227" y="2643459"/>
                  <a:pt x="1204545" y="2558329"/>
                </a:cubicBezTo>
                <a:cubicBezTo>
                  <a:pt x="930367" y="2486915"/>
                  <a:pt x="733516" y="2381497"/>
                  <a:pt x="513332" y="2232944"/>
                </a:cubicBezTo>
                <a:cubicBezTo>
                  <a:pt x="300114" y="2091127"/>
                  <a:pt x="148177" y="1892984"/>
                  <a:pt x="91512" y="1704064"/>
                </a:cubicBezTo>
                <a:cubicBezTo>
                  <a:pt x="66112" y="1611923"/>
                  <a:pt x="-5805" y="1460108"/>
                  <a:pt x="3427" y="1347189"/>
                </a:cubicBezTo>
                <a:cubicBezTo>
                  <a:pt x="-6071" y="1201981"/>
                  <a:pt x="28755" y="1097909"/>
                  <a:pt x="49785" y="1021381"/>
                </a:cubicBezTo>
                <a:cubicBezTo>
                  <a:pt x="79118" y="881123"/>
                  <a:pt x="160235" y="777750"/>
                  <a:pt x="230632" y="609614"/>
                </a:cubicBezTo>
                <a:cubicBezTo>
                  <a:pt x="325908" y="424047"/>
                  <a:pt x="396491" y="369977"/>
                  <a:pt x="564229" y="262172"/>
                </a:cubicBezTo>
                <a:cubicBezTo>
                  <a:pt x="702474" y="174813"/>
                  <a:pt x="1086826" y="45103"/>
                  <a:pt x="1250389" y="29651"/>
                </a:cubicBezTo>
                <a:cubicBezTo>
                  <a:pt x="1361138" y="24668"/>
                  <a:pt x="1462114" y="-5291"/>
                  <a:pt x="1552191" y="36"/>
                </a:cubicBezTo>
                <a:close/>
              </a:path>
            </a:pathLst>
          </a:custGeom>
          <a:ln w="76200">
            <a:solidFill>
              <a:schemeClr val="accent6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3855109388"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498" h="3495810">
                        <a:moveTo>
                          <a:pt x="1814550" y="49"/>
                        </a:moveTo>
                        <a:cubicBezTo>
                          <a:pt x="1926707" y="-788"/>
                          <a:pt x="2033248" y="9181"/>
                          <a:pt x="2133664" y="25084"/>
                        </a:cubicBezTo>
                        <a:cubicBezTo>
                          <a:pt x="2334495" y="56890"/>
                          <a:pt x="2547620" y="167389"/>
                          <a:pt x="2667308" y="231206"/>
                        </a:cubicBezTo>
                        <a:cubicBezTo>
                          <a:pt x="3047082" y="501079"/>
                          <a:pt x="3240578" y="721399"/>
                          <a:pt x="3397276" y="1079049"/>
                        </a:cubicBezTo>
                        <a:cubicBezTo>
                          <a:pt x="3568774" y="1419379"/>
                          <a:pt x="3564401" y="1828389"/>
                          <a:pt x="3467087" y="2191570"/>
                        </a:cubicBezTo>
                        <a:cubicBezTo>
                          <a:pt x="3435611" y="2309040"/>
                          <a:pt x="3396108" y="2456467"/>
                          <a:pt x="3287240" y="2627155"/>
                        </a:cubicBezTo>
                        <a:cubicBezTo>
                          <a:pt x="3173141" y="2817366"/>
                          <a:pt x="3033585" y="2906237"/>
                          <a:pt x="2943115" y="3008261"/>
                        </a:cubicBezTo>
                        <a:cubicBezTo>
                          <a:pt x="2433027" y="3460338"/>
                          <a:pt x="1948091" y="3582930"/>
                          <a:pt x="1408143" y="3438252"/>
                        </a:cubicBezTo>
                        <a:cubicBezTo>
                          <a:pt x="1084513" y="3351535"/>
                          <a:pt x="825413" y="3218977"/>
                          <a:pt x="600098" y="3000953"/>
                        </a:cubicBezTo>
                        <a:cubicBezTo>
                          <a:pt x="359397" y="2799731"/>
                          <a:pt x="200584" y="2567780"/>
                          <a:pt x="106980" y="2290168"/>
                        </a:cubicBezTo>
                        <a:cubicBezTo>
                          <a:pt x="82258" y="2146817"/>
                          <a:pt x="-5954" y="1965530"/>
                          <a:pt x="4007" y="1810548"/>
                        </a:cubicBezTo>
                        <a:cubicBezTo>
                          <a:pt x="-12778" y="1637577"/>
                          <a:pt x="26635" y="1490487"/>
                          <a:pt x="58201" y="1372680"/>
                        </a:cubicBezTo>
                        <a:cubicBezTo>
                          <a:pt x="100320" y="1215492"/>
                          <a:pt x="184968" y="1017390"/>
                          <a:pt x="269615" y="819288"/>
                        </a:cubicBezTo>
                        <a:cubicBezTo>
                          <a:pt x="394266" y="589697"/>
                          <a:pt x="460769" y="482333"/>
                          <a:pt x="659598" y="352345"/>
                        </a:cubicBezTo>
                        <a:cubicBezTo>
                          <a:pt x="858428" y="222356"/>
                          <a:pt x="1246776" y="97333"/>
                          <a:pt x="1461736" y="39850"/>
                        </a:cubicBezTo>
                        <a:cubicBezTo>
                          <a:pt x="1584618" y="12530"/>
                          <a:pt x="1702392" y="887"/>
                          <a:pt x="1814550" y="4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2E005C6-8172-44B9-A69D-1B8A572CE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52" t="27274" r="22426" b="32252"/>
          <a:stretch/>
        </p:blipFill>
        <p:spPr>
          <a:xfrm>
            <a:off x="1426213" y="3501409"/>
            <a:ext cx="3465383" cy="2976879"/>
          </a:xfrm>
          <a:custGeom>
            <a:avLst/>
            <a:gdLst>
              <a:gd name="connsiteX0" fmla="*/ 1886718 w 3465383"/>
              <a:gd name="connsiteY0" fmla="*/ 337 h 2976879"/>
              <a:gd name="connsiteX1" fmla="*/ 2270841 w 3465383"/>
              <a:gd name="connsiteY1" fmla="*/ 48109 h 2976879"/>
              <a:gd name="connsiteX2" fmla="*/ 3250326 w 3465383"/>
              <a:gd name="connsiteY2" fmla="*/ 708443 h 2976879"/>
              <a:gd name="connsiteX3" fmla="*/ 3459688 w 3465383"/>
              <a:gd name="connsiteY3" fmla="*/ 1688047 h 2976879"/>
              <a:gd name="connsiteX4" fmla="*/ 3395393 w 3465383"/>
              <a:gd name="connsiteY4" fmla="*/ 1962498 h 2976879"/>
              <a:gd name="connsiteX5" fmla="*/ 3095984 w 3465383"/>
              <a:gd name="connsiteY5" fmla="*/ 2453840 h 2976879"/>
              <a:gd name="connsiteX6" fmla="*/ 2464016 w 3465383"/>
              <a:gd name="connsiteY6" fmla="*/ 2868326 h 2976879"/>
              <a:gd name="connsiteX7" fmla="*/ 1153492 w 3465383"/>
              <a:gd name="connsiteY7" fmla="*/ 2936131 h 2976879"/>
              <a:gd name="connsiteX8" fmla="*/ 317404 w 3465383"/>
              <a:gd name="connsiteY8" fmla="*/ 2354142 h 2976879"/>
              <a:gd name="connsiteX9" fmla="*/ 1484 w 3465383"/>
              <a:gd name="connsiteY9" fmla="*/ 1548813 h 2976879"/>
              <a:gd name="connsiteX10" fmla="*/ 39238 w 3465383"/>
              <a:gd name="connsiteY10" fmla="*/ 1123573 h 2976879"/>
              <a:gd name="connsiteX11" fmla="*/ 485031 w 3465383"/>
              <a:gd name="connsiteY11" fmla="*/ 430996 h 2976879"/>
              <a:gd name="connsiteX12" fmla="*/ 1260395 w 3465383"/>
              <a:gd name="connsiteY12" fmla="*/ 94855 h 2976879"/>
              <a:gd name="connsiteX13" fmla="*/ 1886718 w 3465383"/>
              <a:gd name="connsiteY13" fmla="*/ 337 h 297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65383" h="2976879" fill="none" extrusionOk="0">
                <a:moveTo>
                  <a:pt x="1886718" y="337"/>
                </a:moveTo>
                <a:cubicBezTo>
                  <a:pt x="2010308" y="14780"/>
                  <a:pt x="2158826" y="21096"/>
                  <a:pt x="2270841" y="48109"/>
                </a:cubicBezTo>
                <a:cubicBezTo>
                  <a:pt x="2308053" y="18276"/>
                  <a:pt x="3032066" y="408865"/>
                  <a:pt x="3250326" y="708443"/>
                </a:cubicBezTo>
                <a:cubicBezTo>
                  <a:pt x="3422281" y="1059255"/>
                  <a:pt x="3484511" y="1353034"/>
                  <a:pt x="3459688" y="1688047"/>
                </a:cubicBezTo>
                <a:cubicBezTo>
                  <a:pt x="3463269" y="1767912"/>
                  <a:pt x="3434129" y="1834660"/>
                  <a:pt x="3395393" y="1962498"/>
                </a:cubicBezTo>
                <a:cubicBezTo>
                  <a:pt x="3314361" y="2142330"/>
                  <a:pt x="3245355" y="2364000"/>
                  <a:pt x="3095984" y="2453840"/>
                </a:cubicBezTo>
                <a:cubicBezTo>
                  <a:pt x="2997893" y="2597988"/>
                  <a:pt x="2772019" y="2698525"/>
                  <a:pt x="2464016" y="2868326"/>
                </a:cubicBezTo>
                <a:cubicBezTo>
                  <a:pt x="1993606" y="2962997"/>
                  <a:pt x="1467772" y="3049771"/>
                  <a:pt x="1153492" y="2936131"/>
                </a:cubicBezTo>
                <a:cubicBezTo>
                  <a:pt x="776596" y="2795464"/>
                  <a:pt x="528273" y="2700219"/>
                  <a:pt x="317404" y="2354142"/>
                </a:cubicBezTo>
                <a:cubicBezTo>
                  <a:pt x="107661" y="2071135"/>
                  <a:pt x="-13481" y="1802402"/>
                  <a:pt x="1484" y="1548813"/>
                </a:cubicBezTo>
                <a:cubicBezTo>
                  <a:pt x="-14370" y="1437423"/>
                  <a:pt x="899" y="1167160"/>
                  <a:pt x="39238" y="1123573"/>
                </a:cubicBezTo>
                <a:cubicBezTo>
                  <a:pt x="156592" y="784196"/>
                  <a:pt x="344401" y="558154"/>
                  <a:pt x="485031" y="430996"/>
                </a:cubicBezTo>
                <a:cubicBezTo>
                  <a:pt x="623575" y="305229"/>
                  <a:pt x="911042" y="194678"/>
                  <a:pt x="1260395" y="94855"/>
                </a:cubicBezTo>
                <a:cubicBezTo>
                  <a:pt x="1455618" y="11541"/>
                  <a:pt x="1674526" y="-14057"/>
                  <a:pt x="1886718" y="337"/>
                </a:cubicBezTo>
                <a:close/>
              </a:path>
              <a:path w="3465383" h="2976879" stroke="0" extrusionOk="0">
                <a:moveTo>
                  <a:pt x="1886718" y="337"/>
                </a:moveTo>
                <a:cubicBezTo>
                  <a:pt x="2026134" y="12510"/>
                  <a:pt x="2155612" y="8416"/>
                  <a:pt x="2270841" y="48109"/>
                </a:cubicBezTo>
                <a:cubicBezTo>
                  <a:pt x="2381168" y="4174"/>
                  <a:pt x="3096082" y="385992"/>
                  <a:pt x="3250326" y="708443"/>
                </a:cubicBezTo>
                <a:cubicBezTo>
                  <a:pt x="3393699" y="1008916"/>
                  <a:pt x="3485231" y="1397677"/>
                  <a:pt x="3459688" y="1688047"/>
                </a:cubicBezTo>
                <a:cubicBezTo>
                  <a:pt x="3452010" y="1764710"/>
                  <a:pt x="3431945" y="1841716"/>
                  <a:pt x="3395393" y="1962498"/>
                </a:cubicBezTo>
                <a:cubicBezTo>
                  <a:pt x="3320074" y="2108765"/>
                  <a:pt x="3253553" y="2353017"/>
                  <a:pt x="3095984" y="2453840"/>
                </a:cubicBezTo>
                <a:cubicBezTo>
                  <a:pt x="2993986" y="2546382"/>
                  <a:pt x="2787809" y="2710162"/>
                  <a:pt x="2464016" y="2868326"/>
                </a:cubicBezTo>
                <a:cubicBezTo>
                  <a:pt x="2010147" y="2957158"/>
                  <a:pt x="1488135" y="3013213"/>
                  <a:pt x="1153492" y="2936131"/>
                </a:cubicBezTo>
                <a:cubicBezTo>
                  <a:pt x="802575" y="2834964"/>
                  <a:pt x="544696" y="2628103"/>
                  <a:pt x="317404" y="2354142"/>
                </a:cubicBezTo>
                <a:cubicBezTo>
                  <a:pt x="69280" y="2025789"/>
                  <a:pt x="-36906" y="1785428"/>
                  <a:pt x="1484" y="1548813"/>
                </a:cubicBezTo>
                <a:cubicBezTo>
                  <a:pt x="30978" y="1414260"/>
                  <a:pt x="12347" y="1235200"/>
                  <a:pt x="39238" y="1123573"/>
                </a:cubicBezTo>
                <a:cubicBezTo>
                  <a:pt x="130433" y="765013"/>
                  <a:pt x="351353" y="573000"/>
                  <a:pt x="485031" y="430996"/>
                </a:cubicBezTo>
                <a:cubicBezTo>
                  <a:pt x="640935" y="314070"/>
                  <a:pt x="898577" y="197901"/>
                  <a:pt x="1260395" y="94855"/>
                </a:cubicBezTo>
                <a:cubicBezTo>
                  <a:pt x="1473530" y="-5144"/>
                  <a:pt x="1687625" y="-27743"/>
                  <a:pt x="1886718" y="337"/>
                </a:cubicBezTo>
                <a:close/>
              </a:path>
            </a:pathLst>
          </a:custGeom>
          <a:ln w="76200">
            <a:solidFill>
              <a:schemeClr val="accent6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540862465"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6431" h="3462410">
                        <a:moveTo>
                          <a:pt x="1892734" y="392"/>
                        </a:moveTo>
                        <a:cubicBezTo>
                          <a:pt x="2020580" y="3225"/>
                          <a:pt x="2149294" y="21448"/>
                          <a:pt x="2278081" y="55956"/>
                        </a:cubicBezTo>
                        <a:cubicBezTo>
                          <a:pt x="2356580" y="76990"/>
                          <a:pt x="3081806" y="471109"/>
                          <a:pt x="3260689" y="823991"/>
                        </a:cubicBezTo>
                        <a:cubicBezTo>
                          <a:pt x="3439572" y="1176873"/>
                          <a:pt x="3495968" y="1633637"/>
                          <a:pt x="3470718" y="1963369"/>
                        </a:cubicBezTo>
                        <a:cubicBezTo>
                          <a:pt x="3466683" y="2056927"/>
                          <a:pt x="3445652" y="2135416"/>
                          <a:pt x="3406218" y="2282583"/>
                        </a:cubicBezTo>
                        <a:cubicBezTo>
                          <a:pt x="3353641" y="2478806"/>
                          <a:pt x="3260407" y="2748259"/>
                          <a:pt x="3105855" y="2854064"/>
                        </a:cubicBezTo>
                        <a:cubicBezTo>
                          <a:pt x="2972853" y="2997191"/>
                          <a:pt x="2795344" y="3149422"/>
                          <a:pt x="2471872" y="3336153"/>
                        </a:cubicBezTo>
                        <a:cubicBezTo>
                          <a:pt x="2018914" y="3456640"/>
                          <a:pt x="1500602" y="3507039"/>
                          <a:pt x="1157170" y="3415016"/>
                        </a:cubicBezTo>
                        <a:cubicBezTo>
                          <a:pt x="831437" y="3296190"/>
                          <a:pt x="519552" y="3086434"/>
                          <a:pt x="318416" y="2738105"/>
                        </a:cubicBezTo>
                        <a:cubicBezTo>
                          <a:pt x="80658" y="2369447"/>
                          <a:pt x="-13246" y="2091913"/>
                          <a:pt x="1489" y="1801426"/>
                        </a:cubicBezTo>
                        <a:lnTo>
                          <a:pt x="39364" y="1306829"/>
                        </a:lnTo>
                        <a:cubicBezTo>
                          <a:pt x="144520" y="914383"/>
                          <a:pt x="360759" y="656859"/>
                          <a:pt x="486578" y="501292"/>
                        </a:cubicBezTo>
                        <a:cubicBezTo>
                          <a:pt x="649017" y="366053"/>
                          <a:pt x="897841" y="222415"/>
                          <a:pt x="1264414" y="110327"/>
                        </a:cubicBezTo>
                        <a:cubicBezTo>
                          <a:pt x="1468991" y="33699"/>
                          <a:pt x="1679657" y="-4329"/>
                          <a:pt x="1892734" y="3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5C9EDE67-B93C-4D34-A5B5-4F1CF23B6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62" t="27606" r="12938" b="12719"/>
          <a:stretch/>
        </p:blipFill>
        <p:spPr>
          <a:xfrm>
            <a:off x="5135994" y="1278982"/>
            <a:ext cx="3011430" cy="3295853"/>
          </a:xfrm>
          <a:custGeom>
            <a:avLst/>
            <a:gdLst>
              <a:gd name="connsiteX0" fmla="*/ 1498661 w 3011430"/>
              <a:gd name="connsiteY0" fmla="*/ 212 h 3295853"/>
              <a:gd name="connsiteX1" fmla="*/ 1822010 w 3011430"/>
              <a:gd name="connsiteY1" fmla="*/ 48426 h 3295853"/>
              <a:gd name="connsiteX2" fmla="*/ 2251328 w 3011430"/>
              <a:gd name="connsiteY2" fmla="*/ 233049 h 3295853"/>
              <a:gd name="connsiteX3" fmla="*/ 2934002 w 3011430"/>
              <a:gd name="connsiteY3" fmla="*/ 973269 h 3295853"/>
              <a:gd name="connsiteX4" fmla="*/ 2978411 w 3011430"/>
              <a:gd name="connsiteY4" fmla="*/ 1919683 h 3295853"/>
              <a:gd name="connsiteX5" fmla="*/ 2767509 w 3011430"/>
              <a:gd name="connsiteY5" fmla="*/ 2514619 h 3295853"/>
              <a:gd name="connsiteX6" fmla="*/ 2454168 w 3011430"/>
              <a:gd name="connsiteY6" fmla="*/ 2965764 h 3295853"/>
              <a:gd name="connsiteX7" fmla="*/ 1863837 w 3011430"/>
              <a:gd name="connsiteY7" fmla="*/ 3257090 h 3295853"/>
              <a:gd name="connsiteX8" fmla="*/ 1170012 w 3011430"/>
              <a:gd name="connsiteY8" fmla="*/ 3237467 h 3295853"/>
              <a:gd name="connsiteX9" fmla="*/ 469835 w 3011430"/>
              <a:gd name="connsiteY9" fmla="*/ 2793805 h 3295853"/>
              <a:gd name="connsiteX10" fmla="*/ 60140 w 3011430"/>
              <a:gd name="connsiteY10" fmla="*/ 2042015 h 3295853"/>
              <a:gd name="connsiteX11" fmla="*/ 38436 w 3011430"/>
              <a:gd name="connsiteY11" fmla="*/ 1341978 h 3295853"/>
              <a:gd name="connsiteX12" fmla="*/ 230229 w 3011430"/>
              <a:gd name="connsiteY12" fmla="*/ 794206 h 3295853"/>
              <a:gd name="connsiteX13" fmla="*/ 524623 w 3011430"/>
              <a:gd name="connsiteY13" fmla="*/ 397027 h 3295853"/>
              <a:gd name="connsiteX14" fmla="*/ 1154365 w 3011430"/>
              <a:gd name="connsiteY14" fmla="*/ 36374 h 3295853"/>
              <a:gd name="connsiteX15" fmla="*/ 1498661 w 3011430"/>
              <a:gd name="connsiteY15" fmla="*/ 212 h 3295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11430" h="3295853" fill="none" extrusionOk="0">
                <a:moveTo>
                  <a:pt x="1498661" y="212"/>
                </a:moveTo>
                <a:cubicBezTo>
                  <a:pt x="1600977" y="7320"/>
                  <a:pt x="1701748" y="17599"/>
                  <a:pt x="1822010" y="48426"/>
                </a:cubicBezTo>
                <a:cubicBezTo>
                  <a:pt x="1968758" y="102285"/>
                  <a:pt x="2118115" y="149654"/>
                  <a:pt x="2251328" y="233049"/>
                </a:cubicBezTo>
                <a:cubicBezTo>
                  <a:pt x="2634681" y="439339"/>
                  <a:pt x="2810400" y="678999"/>
                  <a:pt x="2934002" y="973269"/>
                </a:cubicBezTo>
                <a:cubicBezTo>
                  <a:pt x="3050218" y="1273513"/>
                  <a:pt x="3028293" y="1688267"/>
                  <a:pt x="2978411" y="1919683"/>
                </a:cubicBezTo>
                <a:cubicBezTo>
                  <a:pt x="2960802" y="2150043"/>
                  <a:pt x="2859874" y="2353537"/>
                  <a:pt x="2767509" y="2514619"/>
                </a:cubicBezTo>
                <a:cubicBezTo>
                  <a:pt x="2690576" y="2695404"/>
                  <a:pt x="2535776" y="2859822"/>
                  <a:pt x="2454168" y="2965764"/>
                </a:cubicBezTo>
                <a:cubicBezTo>
                  <a:pt x="2209438" y="3170799"/>
                  <a:pt x="2053544" y="3204848"/>
                  <a:pt x="1863837" y="3257090"/>
                </a:cubicBezTo>
                <a:cubicBezTo>
                  <a:pt x="1644196" y="3357572"/>
                  <a:pt x="1451081" y="3311310"/>
                  <a:pt x="1170012" y="3237467"/>
                </a:cubicBezTo>
                <a:cubicBezTo>
                  <a:pt x="870669" y="3117354"/>
                  <a:pt x="669980" y="3021874"/>
                  <a:pt x="469835" y="2793805"/>
                </a:cubicBezTo>
                <a:cubicBezTo>
                  <a:pt x="300090" y="2603500"/>
                  <a:pt x="145216" y="2365236"/>
                  <a:pt x="60140" y="2042015"/>
                </a:cubicBezTo>
                <a:cubicBezTo>
                  <a:pt x="7210" y="1790385"/>
                  <a:pt x="17322" y="1585934"/>
                  <a:pt x="38436" y="1341978"/>
                </a:cubicBezTo>
                <a:cubicBezTo>
                  <a:pt x="98002" y="1172397"/>
                  <a:pt x="165439" y="962080"/>
                  <a:pt x="230229" y="794206"/>
                </a:cubicBezTo>
                <a:cubicBezTo>
                  <a:pt x="327852" y="609980"/>
                  <a:pt x="410475" y="506087"/>
                  <a:pt x="524623" y="397027"/>
                </a:cubicBezTo>
                <a:cubicBezTo>
                  <a:pt x="747112" y="208269"/>
                  <a:pt x="942598" y="93093"/>
                  <a:pt x="1154365" y="36374"/>
                </a:cubicBezTo>
                <a:cubicBezTo>
                  <a:pt x="1266550" y="11607"/>
                  <a:pt x="1375860" y="9432"/>
                  <a:pt x="1498661" y="212"/>
                </a:cubicBezTo>
                <a:close/>
              </a:path>
              <a:path w="3011430" h="3295853" stroke="0" extrusionOk="0">
                <a:moveTo>
                  <a:pt x="1498661" y="212"/>
                </a:moveTo>
                <a:cubicBezTo>
                  <a:pt x="1589377" y="5042"/>
                  <a:pt x="1731255" y="34378"/>
                  <a:pt x="1822010" y="48426"/>
                </a:cubicBezTo>
                <a:cubicBezTo>
                  <a:pt x="1973987" y="81877"/>
                  <a:pt x="2119712" y="125896"/>
                  <a:pt x="2251328" y="233049"/>
                </a:cubicBezTo>
                <a:cubicBezTo>
                  <a:pt x="2589696" y="417771"/>
                  <a:pt x="2831036" y="692933"/>
                  <a:pt x="2934002" y="973269"/>
                </a:cubicBezTo>
                <a:cubicBezTo>
                  <a:pt x="3049414" y="1242111"/>
                  <a:pt x="2997234" y="1711583"/>
                  <a:pt x="2978411" y="1919683"/>
                </a:cubicBezTo>
                <a:cubicBezTo>
                  <a:pt x="2955121" y="2182478"/>
                  <a:pt x="2857348" y="2359279"/>
                  <a:pt x="2767509" y="2514619"/>
                </a:cubicBezTo>
                <a:cubicBezTo>
                  <a:pt x="2722696" y="2689370"/>
                  <a:pt x="2543019" y="2844310"/>
                  <a:pt x="2454168" y="2965764"/>
                </a:cubicBezTo>
                <a:cubicBezTo>
                  <a:pt x="2215396" y="3154556"/>
                  <a:pt x="2060115" y="3245639"/>
                  <a:pt x="1863837" y="3257090"/>
                </a:cubicBezTo>
                <a:cubicBezTo>
                  <a:pt x="1649273" y="3308853"/>
                  <a:pt x="1388391" y="3277220"/>
                  <a:pt x="1170012" y="3237467"/>
                </a:cubicBezTo>
                <a:cubicBezTo>
                  <a:pt x="851221" y="3194929"/>
                  <a:pt x="662407" y="2997214"/>
                  <a:pt x="469835" y="2793805"/>
                </a:cubicBezTo>
                <a:cubicBezTo>
                  <a:pt x="260433" y="2627399"/>
                  <a:pt x="182471" y="2323682"/>
                  <a:pt x="60140" y="2042015"/>
                </a:cubicBezTo>
                <a:cubicBezTo>
                  <a:pt x="-13693" y="1797762"/>
                  <a:pt x="-6469" y="1571816"/>
                  <a:pt x="38436" y="1341978"/>
                </a:cubicBezTo>
                <a:cubicBezTo>
                  <a:pt x="77000" y="1141145"/>
                  <a:pt x="165518" y="972721"/>
                  <a:pt x="230229" y="794206"/>
                </a:cubicBezTo>
                <a:cubicBezTo>
                  <a:pt x="310399" y="603909"/>
                  <a:pt x="429940" y="491309"/>
                  <a:pt x="524623" y="397027"/>
                </a:cubicBezTo>
                <a:cubicBezTo>
                  <a:pt x="715632" y="242391"/>
                  <a:pt x="979461" y="108087"/>
                  <a:pt x="1154365" y="36374"/>
                </a:cubicBezTo>
                <a:cubicBezTo>
                  <a:pt x="1277532" y="14360"/>
                  <a:pt x="1389822" y="4013"/>
                  <a:pt x="1498661" y="212"/>
                </a:cubicBezTo>
                <a:close/>
              </a:path>
            </a:pathLst>
          </a:custGeom>
          <a:ln w="76200">
            <a:solidFill>
              <a:schemeClr val="accent6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2669485562"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2758" h="3521313">
                        <a:moveTo>
                          <a:pt x="1728245" y="227"/>
                        </a:moveTo>
                        <a:cubicBezTo>
                          <a:pt x="1856569" y="2359"/>
                          <a:pt x="1980868" y="19516"/>
                          <a:pt x="2101129" y="51739"/>
                        </a:cubicBezTo>
                        <a:cubicBezTo>
                          <a:pt x="2281604" y="100098"/>
                          <a:pt x="2431889" y="140366"/>
                          <a:pt x="2596215" y="248992"/>
                        </a:cubicBezTo>
                        <a:cubicBezTo>
                          <a:pt x="3023314" y="459785"/>
                          <a:pt x="3275528" y="720789"/>
                          <a:pt x="3383469" y="1039848"/>
                        </a:cubicBezTo>
                        <a:cubicBezTo>
                          <a:pt x="3521358" y="1366570"/>
                          <a:pt x="3466596" y="1776636"/>
                          <a:pt x="3434681" y="2051004"/>
                        </a:cubicBezTo>
                        <a:cubicBezTo>
                          <a:pt x="3402767" y="2325371"/>
                          <a:pt x="3299784" y="2522596"/>
                          <a:pt x="3191471" y="2686637"/>
                        </a:cubicBezTo>
                        <a:cubicBezTo>
                          <a:pt x="3112925" y="2859015"/>
                          <a:pt x="2930502" y="3034233"/>
                          <a:pt x="2830128" y="3168644"/>
                        </a:cubicBezTo>
                        <a:cubicBezTo>
                          <a:pt x="2577209" y="3390650"/>
                          <a:pt x="2384205" y="3446112"/>
                          <a:pt x="2149363" y="3479899"/>
                        </a:cubicBezTo>
                        <a:cubicBezTo>
                          <a:pt x="1906823" y="3543739"/>
                          <a:pt x="1619962" y="3531470"/>
                          <a:pt x="1349249" y="3458933"/>
                        </a:cubicBezTo>
                        <a:cubicBezTo>
                          <a:pt x="1018489" y="3370306"/>
                          <a:pt x="772287" y="3207624"/>
                          <a:pt x="541811" y="2984922"/>
                        </a:cubicBezTo>
                        <a:cubicBezTo>
                          <a:pt x="303306" y="2792186"/>
                          <a:pt x="157478" y="2495092"/>
                          <a:pt x="69353" y="2181704"/>
                        </a:cubicBezTo>
                        <a:cubicBezTo>
                          <a:pt x="-16428" y="1900700"/>
                          <a:pt x="-20090" y="1674178"/>
                          <a:pt x="44325" y="1433779"/>
                        </a:cubicBezTo>
                        <a:cubicBezTo>
                          <a:pt x="100710" y="1223346"/>
                          <a:pt x="187285" y="1021003"/>
                          <a:pt x="265499" y="848536"/>
                        </a:cubicBezTo>
                        <a:cubicBezTo>
                          <a:pt x="382263" y="654282"/>
                          <a:pt x="482548" y="520207"/>
                          <a:pt x="604992" y="424187"/>
                        </a:cubicBezTo>
                        <a:cubicBezTo>
                          <a:pt x="859834" y="234813"/>
                          <a:pt x="1088665" y="102704"/>
                          <a:pt x="1331205" y="38863"/>
                        </a:cubicBezTo>
                        <a:cubicBezTo>
                          <a:pt x="1467570" y="10987"/>
                          <a:pt x="1599920" y="-1905"/>
                          <a:pt x="1728245" y="22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ED1F823-4A05-4BFD-B51E-70976593B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495" y="3033424"/>
            <a:ext cx="3151905" cy="363962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488A06E-CD3C-4D24-8A2F-081656646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9634" y="309600"/>
            <a:ext cx="2444708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58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35C5297-7623-44A6-B13A-4424C8257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6E46BD-1D93-4B75-A1AD-F8DCF32C3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9CE1BAD-618B-42CA-A292-25551EE78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728663"/>
            <a:ext cx="5015638" cy="2795737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5600" spc="-100"/>
              <a:t>NEOBIČNA ZEBRA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F4B887D-6632-4428-A24A-C379F9ECF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8" t="6859" r="9130" b="32235"/>
          <a:stretch/>
        </p:blipFill>
        <p:spPr>
          <a:xfrm>
            <a:off x="1020932" y="728663"/>
            <a:ext cx="3062796" cy="3070980"/>
          </a:xfrm>
          <a:custGeom>
            <a:avLst/>
            <a:gdLst>
              <a:gd name="connsiteX0" fmla="*/ 1375559 w 3062796"/>
              <a:gd name="connsiteY0" fmla="*/ 6 h 3070980"/>
              <a:gd name="connsiteX1" fmla="*/ 2124807 w 3062796"/>
              <a:gd name="connsiteY1" fmla="*/ 127591 h 3070980"/>
              <a:gd name="connsiteX2" fmla="*/ 2700263 w 3062796"/>
              <a:gd name="connsiteY2" fmla="*/ 540552 h 3070980"/>
              <a:gd name="connsiteX3" fmla="*/ 3060727 w 3062796"/>
              <a:gd name="connsiteY3" fmla="*/ 1641474 h 3070980"/>
              <a:gd name="connsiteX4" fmla="*/ 2682500 w 3062796"/>
              <a:gd name="connsiteY4" fmla="*/ 2509490 h 3070980"/>
              <a:gd name="connsiteX5" fmla="*/ 1970147 w 3062796"/>
              <a:gd name="connsiteY5" fmla="*/ 2992815 h 3070980"/>
              <a:gd name="connsiteX6" fmla="*/ 1440630 w 3062796"/>
              <a:gd name="connsiteY6" fmla="*/ 3067787 h 3070980"/>
              <a:gd name="connsiteX7" fmla="*/ 773909 w 3062796"/>
              <a:gd name="connsiteY7" fmla="*/ 2876362 h 3070980"/>
              <a:gd name="connsiteX8" fmla="*/ 272568 w 3062796"/>
              <a:gd name="connsiteY8" fmla="*/ 2303317 h 3070980"/>
              <a:gd name="connsiteX9" fmla="*/ 0 w 3062796"/>
              <a:gd name="connsiteY9" fmla="*/ 1453429 h 3070980"/>
              <a:gd name="connsiteX10" fmla="*/ 422021 w 3062796"/>
              <a:gd name="connsiteY10" fmla="*/ 441920 h 3070980"/>
              <a:gd name="connsiteX11" fmla="*/ 1327928 w 3062796"/>
              <a:gd name="connsiteY11" fmla="*/ 3456 h 3070980"/>
              <a:gd name="connsiteX12" fmla="*/ 1375559 w 3062796"/>
              <a:gd name="connsiteY12" fmla="*/ 6 h 307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62796" h="3070980" fill="none" extrusionOk="0">
                <a:moveTo>
                  <a:pt x="1375559" y="6"/>
                </a:moveTo>
                <a:cubicBezTo>
                  <a:pt x="1520837" y="-21432"/>
                  <a:pt x="1907007" y="64780"/>
                  <a:pt x="2124807" y="127591"/>
                </a:cubicBezTo>
                <a:cubicBezTo>
                  <a:pt x="2362547" y="202107"/>
                  <a:pt x="2544571" y="284532"/>
                  <a:pt x="2700263" y="540552"/>
                </a:cubicBezTo>
                <a:cubicBezTo>
                  <a:pt x="2846091" y="780207"/>
                  <a:pt x="3094204" y="1318117"/>
                  <a:pt x="3060727" y="1641474"/>
                </a:cubicBezTo>
                <a:cubicBezTo>
                  <a:pt x="3052296" y="1937369"/>
                  <a:pt x="2924370" y="2228833"/>
                  <a:pt x="2682500" y="2509490"/>
                </a:cubicBezTo>
                <a:cubicBezTo>
                  <a:pt x="2422948" y="2792527"/>
                  <a:pt x="2187248" y="2961639"/>
                  <a:pt x="1970147" y="2992815"/>
                </a:cubicBezTo>
                <a:cubicBezTo>
                  <a:pt x="1777775" y="3038032"/>
                  <a:pt x="1631593" y="3091475"/>
                  <a:pt x="1440630" y="3067787"/>
                </a:cubicBezTo>
                <a:cubicBezTo>
                  <a:pt x="1230905" y="3061864"/>
                  <a:pt x="975870" y="2995686"/>
                  <a:pt x="773909" y="2876362"/>
                </a:cubicBezTo>
                <a:cubicBezTo>
                  <a:pt x="611640" y="2765158"/>
                  <a:pt x="430890" y="2569429"/>
                  <a:pt x="272568" y="2303317"/>
                </a:cubicBezTo>
                <a:cubicBezTo>
                  <a:pt x="98897" y="1993295"/>
                  <a:pt x="12058" y="1796201"/>
                  <a:pt x="0" y="1453429"/>
                </a:cubicBezTo>
                <a:cubicBezTo>
                  <a:pt x="6128" y="1381514"/>
                  <a:pt x="169049" y="669653"/>
                  <a:pt x="422021" y="441920"/>
                </a:cubicBezTo>
                <a:cubicBezTo>
                  <a:pt x="655419" y="212564"/>
                  <a:pt x="1095072" y="27066"/>
                  <a:pt x="1327928" y="3456"/>
                </a:cubicBezTo>
                <a:cubicBezTo>
                  <a:pt x="1337995" y="672"/>
                  <a:pt x="1351762" y="550"/>
                  <a:pt x="1375559" y="6"/>
                </a:cubicBezTo>
                <a:close/>
              </a:path>
              <a:path w="3062796" h="3070980" stroke="0" extrusionOk="0">
                <a:moveTo>
                  <a:pt x="1375559" y="6"/>
                </a:moveTo>
                <a:cubicBezTo>
                  <a:pt x="1515764" y="6347"/>
                  <a:pt x="1908229" y="34137"/>
                  <a:pt x="2124807" y="127591"/>
                </a:cubicBezTo>
                <a:cubicBezTo>
                  <a:pt x="2361095" y="220746"/>
                  <a:pt x="2546100" y="290003"/>
                  <a:pt x="2700263" y="540552"/>
                </a:cubicBezTo>
                <a:cubicBezTo>
                  <a:pt x="2834453" y="764757"/>
                  <a:pt x="3076624" y="1328686"/>
                  <a:pt x="3060727" y="1641474"/>
                </a:cubicBezTo>
                <a:cubicBezTo>
                  <a:pt x="2973903" y="1958354"/>
                  <a:pt x="2904835" y="2290952"/>
                  <a:pt x="2682500" y="2509490"/>
                </a:cubicBezTo>
                <a:cubicBezTo>
                  <a:pt x="2458311" y="2806004"/>
                  <a:pt x="2218004" y="2930054"/>
                  <a:pt x="1970147" y="2992815"/>
                </a:cubicBezTo>
                <a:cubicBezTo>
                  <a:pt x="1798289" y="3019210"/>
                  <a:pt x="1624274" y="3112222"/>
                  <a:pt x="1440630" y="3067787"/>
                </a:cubicBezTo>
                <a:cubicBezTo>
                  <a:pt x="1257736" y="3020726"/>
                  <a:pt x="982444" y="3010880"/>
                  <a:pt x="773909" y="2876362"/>
                </a:cubicBezTo>
                <a:cubicBezTo>
                  <a:pt x="592779" y="2755914"/>
                  <a:pt x="453641" y="2619683"/>
                  <a:pt x="272568" y="2303317"/>
                </a:cubicBezTo>
                <a:cubicBezTo>
                  <a:pt x="91093" y="2079175"/>
                  <a:pt x="23225" y="1748876"/>
                  <a:pt x="0" y="1453429"/>
                </a:cubicBezTo>
                <a:cubicBezTo>
                  <a:pt x="1002" y="1391908"/>
                  <a:pt x="162972" y="706020"/>
                  <a:pt x="422021" y="441920"/>
                </a:cubicBezTo>
                <a:cubicBezTo>
                  <a:pt x="666885" y="184271"/>
                  <a:pt x="1051720" y="36137"/>
                  <a:pt x="1327928" y="3456"/>
                </a:cubicBezTo>
                <a:cubicBezTo>
                  <a:pt x="1336612" y="3031"/>
                  <a:pt x="1354454" y="-1078"/>
                  <a:pt x="1375559" y="6"/>
                </a:cubicBezTo>
                <a:close/>
              </a:path>
            </a:pathLst>
          </a:custGeom>
          <a:ln w="76200">
            <a:solidFill>
              <a:schemeClr val="accent6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662917008">
                  <a:custGeom>
                    <a:avLst/>
                    <a:gdLst/>
                    <a:ahLst/>
                    <a:cxnLst/>
                    <a:rect l="l" t="t" r="r" b="b"/>
                    <a:pathLst>
                      <a:path w="5437859" h="5358727">
                        <a:moveTo>
                          <a:pt x="2442245" y="12"/>
                        </a:moveTo>
                        <a:cubicBezTo>
                          <a:pt x="2708249" y="-1139"/>
                          <a:pt x="3417096" y="86121"/>
                          <a:pt x="3772502" y="222641"/>
                        </a:cubicBezTo>
                        <a:cubicBezTo>
                          <a:pt x="4178135" y="378663"/>
                          <a:pt x="4516888" y="502516"/>
                          <a:pt x="4794198" y="943240"/>
                        </a:cubicBezTo>
                        <a:cubicBezTo>
                          <a:pt x="5070964" y="1383427"/>
                          <a:pt x="5480948" y="2332430"/>
                          <a:pt x="5434186" y="2864301"/>
                        </a:cubicBezTo>
                        <a:cubicBezTo>
                          <a:pt x="5387424" y="3395099"/>
                          <a:pt x="5199832" y="3941446"/>
                          <a:pt x="4762661" y="4378953"/>
                        </a:cubicBezTo>
                        <a:cubicBezTo>
                          <a:pt x="4309722" y="4878654"/>
                          <a:pt x="3935081" y="5128505"/>
                          <a:pt x="3497910" y="5222333"/>
                        </a:cubicBezTo>
                        <a:cubicBezTo>
                          <a:pt x="3184713" y="5265762"/>
                          <a:pt x="2870973" y="5385861"/>
                          <a:pt x="2557776" y="5353156"/>
                        </a:cubicBezTo>
                        <a:cubicBezTo>
                          <a:pt x="2244579" y="5320450"/>
                          <a:pt x="1751402" y="5242707"/>
                          <a:pt x="1374043" y="5019128"/>
                        </a:cubicBezTo>
                        <a:cubicBezTo>
                          <a:pt x="1108696" y="4831472"/>
                          <a:pt x="796586" y="4519963"/>
                          <a:pt x="483933" y="4019189"/>
                        </a:cubicBezTo>
                        <a:cubicBezTo>
                          <a:pt x="171824" y="3582755"/>
                          <a:pt x="0" y="3082518"/>
                          <a:pt x="0" y="2536171"/>
                        </a:cubicBezTo>
                        <a:cubicBezTo>
                          <a:pt x="0" y="2411246"/>
                          <a:pt x="296885" y="1177542"/>
                          <a:pt x="749280" y="771132"/>
                        </a:cubicBezTo>
                        <a:cubicBezTo>
                          <a:pt x="1202764" y="365259"/>
                          <a:pt x="1858520" y="99860"/>
                          <a:pt x="2357678" y="6032"/>
                        </a:cubicBezTo>
                        <a:cubicBezTo>
                          <a:pt x="2375281" y="2145"/>
                          <a:pt x="2404244" y="176"/>
                          <a:pt x="2442245" y="1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7F26721-4591-4545-AB3C-7194C3B76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780" y="2748119"/>
            <a:ext cx="3438442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1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7CFC533-F5F7-4172-BCA5-27F5BCD13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50" y="1014736"/>
            <a:ext cx="5108869" cy="4419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5778996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AnalogousFromRegularSeed_2SEEDS">
      <a:dk1>
        <a:srgbClr val="000000"/>
      </a:dk1>
      <a:lt1>
        <a:srgbClr val="FFFFFF"/>
      </a:lt1>
      <a:dk2>
        <a:srgbClr val="242941"/>
      </a:dk2>
      <a:lt2>
        <a:srgbClr val="E2E8E7"/>
      </a:lt2>
      <a:accent1>
        <a:srgbClr val="CB2146"/>
      </a:accent1>
      <a:accent2>
        <a:srgbClr val="DD339E"/>
      </a:accent2>
      <a:accent3>
        <a:srgbClr val="DD5633"/>
      </a:accent3>
      <a:accent4>
        <a:srgbClr val="1EB693"/>
      </a:accent4>
      <a:accent5>
        <a:srgbClr val="30B2D0"/>
      </a:accent5>
      <a:accent6>
        <a:srgbClr val="2165CB"/>
      </a:accent6>
      <a:hlink>
        <a:srgbClr val="31937E"/>
      </a:hlink>
      <a:folHlink>
        <a:srgbClr val="7F7F7F"/>
      </a:folHlink>
    </a:clrScheme>
    <a:fontScheme name="Blob">
      <a:majorFont>
        <a:latin typeface="Sagona Book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31</Words>
  <Application>Microsoft Office PowerPoint</Application>
  <PresentationFormat>Široki zaslon</PresentationFormat>
  <Paragraphs>7</Paragraphs>
  <Slides>8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3" baseType="lpstr">
      <vt:lpstr>Arial</vt:lpstr>
      <vt:lpstr>Avenir Next LT Pro</vt:lpstr>
      <vt:lpstr>Sagona Book</vt:lpstr>
      <vt:lpstr>The Hand Extrablack</vt:lpstr>
      <vt:lpstr>BlobVTI</vt:lpstr>
      <vt:lpstr>PROJEKT PROMET</vt:lpstr>
      <vt:lpstr>PowerPoint prezentacija</vt:lpstr>
      <vt:lpstr>KOPNENI PROMET</vt:lpstr>
      <vt:lpstr>VODENI PROMET</vt:lpstr>
      <vt:lpstr>PROMETNI ZNAKOVI</vt:lpstr>
      <vt:lpstr>PROMETNI ZNAKOVI</vt:lpstr>
      <vt:lpstr>NEOBIČNA ZEBRA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PROMET</dc:title>
  <dc:creator>Sanja Fabijanic</dc:creator>
  <cp:lastModifiedBy>Sanja Fabijanic</cp:lastModifiedBy>
  <cp:revision>6</cp:revision>
  <dcterms:created xsi:type="dcterms:W3CDTF">2021-03-25T20:21:49Z</dcterms:created>
  <dcterms:modified xsi:type="dcterms:W3CDTF">2021-03-25T21:06:25Z</dcterms:modified>
</cp:coreProperties>
</file>