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5" r:id="rId4"/>
    <p:sldId id="258" r:id="rId5"/>
    <p:sldId id="266" r:id="rId6"/>
    <p:sldId id="259" r:id="rId7"/>
    <p:sldId id="261" r:id="rId8"/>
    <p:sldId id="262" r:id="rId9"/>
    <p:sldId id="263" r:id="rId10"/>
    <p:sldId id="264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F5A3D8-CDC9-4F07-AFEB-89E081BC84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br>
              <a:rPr lang="hr-HR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6000" dirty="0">
                <a:latin typeface="Arial" panose="020B0604020202020204" pitchFamily="34" charset="0"/>
                <a:cs typeface="Arial" panose="020B0604020202020204" pitchFamily="34" charset="0"/>
              </a:rPr>
              <a:t>SVEMIR</a:t>
            </a:r>
          </a:p>
        </p:txBody>
      </p:sp>
    </p:spTree>
    <p:extLst>
      <p:ext uri="{BB962C8B-B14F-4D97-AF65-F5344CB8AC3E}">
        <p14:creationId xmlns:p14="http://schemas.microsoft.com/office/powerpoint/2010/main" val="2765439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E3897A6-A619-4CF0-8E89-DF096171C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604837"/>
            <a:ext cx="7410450" cy="5953125"/>
          </a:xfrm>
          <a:custGeom>
            <a:avLst/>
            <a:gdLst>
              <a:gd name="connsiteX0" fmla="*/ 0 w 7410450"/>
              <a:gd name="connsiteY0" fmla="*/ 0 h 5953125"/>
              <a:gd name="connsiteX1" fmla="*/ 644139 w 7410450"/>
              <a:gd name="connsiteY1" fmla="*/ 0 h 5953125"/>
              <a:gd name="connsiteX2" fmla="*/ 1288278 w 7410450"/>
              <a:gd name="connsiteY2" fmla="*/ 0 h 5953125"/>
              <a:gd name="connsiteX3" fmla="*/ 1710104 w 7410450"/>
              <a:gd name="connsiteY3" fmla="*/ 0 h 5953125"/>
              <a:gd name="connsiteX4" fmla="*/ 2206034 w 7410450"/>
              <a:gd name="connsiteY4" fmla="*/ 0 h 5953125"/>
              <a:gd name="connsiteX5" fmla="*/ 2850173 w 7410450"/>
              <a:gd name="connsiteY5" fmla="*/ 0 h 5953125"/>
              <a:gd name="connsiteX6" fmla="*/ 3420208 w 7410450"/>
              <a:gd name="connsiteY6" fmla="*/ 0 h 5953125"/>
              <a:gd name="connsiteX7" fmla="*/ 3842033 w 7410450"/>
              <a:gd name="connsiteY7" fmla="*/ 0 h 5953125"/>
              <a:gd name="connsiteX8" fmla="*/ 4263859 w 7410450"/>
              <a:gd name="connsiteY8" fmla="*/ 0 h 5953125"/>
              <a:gd name="connsiteX9" fmla="*/ 4759789 w 7410450"/>
              <a:gd name="connsiteY9" fmla="*/ 0 h 5953125"/>
              <a:gd name="connsiteX10" fmla="*/ 5107510 w 7410450"/>
              <a:gd name="connsiteY10" fmla="*/ 0 h 5953125"/>
              <a:gd name="connsiteX11" fmla="*/ 5677545 w 7410450"/>
              <a:gd name="connsiteY11" fmla="*/ 0 h 5953125"/>
              <a:gd name="connsiteX12" fmla="*/ 6173475 w 7410450"/>
              <a:gd name="connsiteY12" fmla="*/ 0 h 5953125"/>
              <a:gd name="connsiteX13" fmla="*/ 6817614 w 7410450"/>
              <a:gd name="connsiteY13" fmla="*/ 0 h 5953125"/>
              <a:gd name="connsiteX14" fmla="*/ 7410450 w 7410450"/>
              <a:gd name="connsiteY14" fmla="*/ 0 h 5953125"/>
              <a:gd name="connsiteX15" fmla="*/ 7410450 w 7410450"/>
              <a:gd name="connsiteY15" fmla="*/ 654844 h 5953125"/>
              <a:gd name="connsiteX16" fmla="*/ 7410450 w 7410450"/>
              <a:gd name="connsiteY16" fmla="*/ 1369219 h 5953125"/>
              <a:gd name="connsiteX17" fmla="*/ 7410450 w 7410450"/>
              <a:gd name="connsiteY17" fmla="*/ 1845469 h 5953125"/>
              <a:gd name="connsiteX18" fmla="*/ 7410450 w 7410450"/>
              <a:gd name="connsiteY18" fmla="*/ 2381250 h 5953125"/>
              <a:gd name="connsiteX19" fmla="*/ 7410450 w 7410450"/>
              <a:gd name="connsiteY19" fmla="*/ 3036094 h 5953125"/>
              <a:gd name="connsiteX20" fmla="*/ 7410450 w 7410450"/>
              <a:gd name="connsiteY20" fmla="*/ 3690938 h 5953125"/>
              <a:gd name="connsiteX21" fmla="*/ 7410450 w 7410450"/>
              <a:gd name="connsiteY21" fmla="*/ 4226719 h 5953125"/>
              <a:gd name="connsiteX22" fmla="*/ 7410450 w 7410450"/>
              <a:gd name="connsiteY22" fmla="*/ 4881563 h 5953125"/>
              <a:gd name="connsiteX23" fmla="*/ 7410450 w 7410450"/>
              <a:gd name="connsiteY23" fmla="*/ 5298281 h 5953125"/>
              <a:gd name="connsiteX24" fmla="*/ 7410450 w 7410450"/>
              <a:gd name="connsiteY24" fmla="*/ 5953125 h 5953125"/>
              <a:gd name="connsiteX25" fmla="*/ 6766311 w 7410450"/>
              <a:gd name="connsiteY25" fmla="*/ 5953125 h 5953125"/>
              <a:gd name="connsiteX26" fmla="*/ 6048067 w 7410450"/>
              <a:gd name="connsiteY26" fmla="*/ 5953125 h 5953125"/>
              <a:gd name="connsiteX27" fmla="*/ 5700346 w 7410450"/>
              <a:gd name="connsiteY27" fmla="*/ 5953125 h 5953125"/>
              <a:gd name="connsiteX28" fmla="*/ 5056207 w 7410450"/>
              <a:gd name="connsiteY28" fmla="*/ 5953125 h 5953125"/>
              <a:gd name="connsiteX29" fmla="*/ 4634381 w 7410450"/>
              <a:gd name="connsiteY29" fmla="*/ 5953125 h 5953125"/>
              <a:gd name="connsiteX30" fmla="*/ 4212556 w 7410450"/>
              <a:gd name="connsiteY30" fmla="*/ 5953125 h 5953125"/>
              <a:gd name="connsiteX31" fmla="*/ 3494312 w 7410450"/>
              <a:gd name="connsiteY31" fmla="*/ 5953125 h 5953125"/>
              <a:gd name="connsiteX32" fmla="*/ 2924278 w 7410450"/>
              <a:gd name="connsiteY32" fmla="*/ 5953125 h 5953125"/>
              <a:gd name="connsiteX33" fmla="*/ 2576556 w 7410450"/>
              <a:gd name="connsiteY33" fmla="*/ 5953125 h 5953125"/>
              <a:gd name="connsiteX34" fmla="*/ 1932417 w 7410450"/>
              <a:gd name="connsiteY34" fmla="*/ 5953125 h 5953125"/>
              <a:gd name="connsiteX35" fmla="*/ 1584696 w 7410450"/>
              <a:gd name="connsiteY35" fmla="*/ 5953125 h 5953125"/>
              <a:gd name="connsiteX36" fmla="*/ 1014662 w 7410450"/>
              <a:gd name="connsiteY36" fmla="*/ 5953125 h 5953125"/>
              <a:gd name="connsiteX37" fmla="*/ 0 w 7410450"/>
              <a:gd name="connsiteY37" fmla="*/ 5953125 h 5953125"/>
              <a:gd name="connsiteX38" fmla="*/ 0 w 7410450"/>
              <a:gd name="connsiteY38" fmla="*/ 5298281 h 5953125"/>
              <a:gd name="connsiteX39" fmla="*/ 0 w 7410450"/>
              <a:gd name="connsiteY39" fmla="*/ 4762500 h 5953125"/>
              <a:gd name="connsiteX40" fmla="*/ 0 w 7410450"/>
              <a:gd name="connsiteY40" fmla="*/ 4345781 h 5953125"/>
              <a:gd name="connsiteX41" fmla="*/ 0 w 7410450"/>
              <a:gd name="connsiteY41" fmla="*/ 3869531 h 5953125"/>
              <a:gd name="connsiteX42" fmla="*/ 0 w 7410450"/>
              <a:gd name="connsiteY42" fmla="*/ 3214688 h 5953125"/>
              <a:gd name="connsiteX43" fmla="*/ 0 w 7410450"/>
              <a:gd name="connsiteY43" fmla="*/ 2738438 h 5953125"/>
              <a:gd name="connsiteX44" fmla="*/ 0 w 7410450"/>
              <a:gd name="connsiteY44" fmla="*/ 2202656 h 5953125"/>
              <a:gd name="connsiteX45" fmla="*/ 0 w 7410450"/>
              <a:gd name="connsiteY45" fmla="*/ 1785938 h 5953125"/>
              <a:gd name="connsiteX46" fmla="*/ 0 w 7410450"/>
              <a:gd name="connsiteY46" fmla="*/ 1369219 h 5953125"/>
              <a:gd name="connsiteX47" fmla="*/ 0 w 7410450"/>
              <a:gd name="connsiteY47" fmla="*/ 773906 h 5953125"/>
              <a:gd name="connsiteX48" fmla="*/ 0 w 7410450"/>
              <a:gd name="connsiteY48" fmla="*/ 0 h 595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7410450" h="5953125" fill="none" extrusionOk="0">
                <a:moveTo>
                  <a:pt x="0" y="0"/>
                </a:moveTo>
                <a:cubicBezTo>
                  <a:pt x="314957" y="-35676"/>
                  <a:pt x="396322" y="36602"/>
                  <a:pt x="644139" y="0"/>
                </a:cubicBezTo>
                <a:cubicBezTo>
                  <a:pt x="891956" y="-36602"/>
                  <a:pt x="1081721" y="57497"/>
                  <a:pt x="1288278" y="0"/>
                </a:cubicBezTo>
                <a:cubicBezTo>
                  <a:pt x="1494835" y="-57497"/>
                  <a:pt x="1619853" y="17802"/>
                  <a:pt x="1710104" y="0"/>
                </a:cubicBezTo>
                <a:cubicBezTo>
                  <a:pt x="1800355" y="-17802"/>
                  <a:pt x="2059854" y="10989"/>
                  <a:pt x="2206034" y="0"/>
                </a:cubicBezTo>
                <a:cubicBezTo>
                  <a:pt x="2352214" y="-10989"/>
                  <a:pt x="2644626" y="53253"/>
                  <a:pt x="2850173" y="0"/>
                </a:cubicBezTo>
                <a:cubicBezTo>
                  <a:pt x="3055720" y="-53253"/>
                  <a:pt x="3139779" y="46118"/>
                  <a:pt x="3420208" y="0"/>
                </a:cubicBezTo>
                <a:cubicBezTo>
                  <a:pt x="3700638" y="-46118"/>
                  <a:pt x="3658509" y="11498"/>
                  <a:pt x="3842033" y="0"/>
                </a:cubicBezTo>
                <a:cubicBezTo>
                  <a:pt x="4025558" y="-11498"/>
                  <a:pt x="4087480" y="44478"/>
                  <a:pt x="4263859" y="0"/>
                </a:cubicBezTo>
                <a:cubicBezTo>
                  <a:pt x="4440238" y="-44478"/>
                  <a:pt x="4647669" y="58119"/>
                  <a:pt x="4759789" y="0"/>
                </a:cubicBezTo>
                <a:cubicBezTo>
                  <a:pt x="4871909" y="-58119"/>
                  <a:pt x="4991152" y="19356"/>
                  <a:pt x="5107510" y="0"/>
                </a:cubicBezTo>
                <a:cubicBezTo>
                  <a:pt x="5223868" y="-19356"/>
                  <a:pt x="5419737" y="60410"/>
                  <a:pt x="5677545" y="0"/>
                </a:cubicBezTo>
                <a:cubicBezTo>
                  <a:pt x="5935353" y="-60410"/>
                  <a:pt x="6048011" y="7079"/>
                  <a:pt x="6173475" y="0"/>
                </a:cubicBezTo>
                <a:cubicBezTo>
                  <a:pt x="6298939" y="-7079"/>
                  <a:pt x="6566380" y="73515"/>
                  <a:pt x="6817614" y="0"/>
                </a:cubicBezTo>
                <a:cubicBezTo>
                  <a:pt x="7068848" y="-73515"/>
                  <a:pt x="7143790" y="21410"/>
                  <a:pt x="7410450" y="0"/>
                </a:cubicBezTo>
                <a:cubicBezTo>
                  <a:pt x="7419727" y="223838"/>
                  <a:pt x="7371998" y="424849"/>
                  <a:pt x="7410450" y="654844"/>
                </a:cubicBezTo>
                <a:cubicBezTo>
                  <a:pt x="7448902" y="884839"/>
                  <a:pt x="7351825" y="1079675"/>
                  <a:pt x="7410450" y="1369219"/>
                </a:cubicBezTo>
                <a:cubicBezTo>
                  <a:pt x="7469075" y="1658763"/>
                  <a:pt x="7389348" y="1633092"/>
                  <a:pt x="7410450" y="1845469"/>
                </a:cubicBezTo>
                <a:cubicBezTo>
                  <a:pt x="7431552" y="2057846"/>
                  <a:pt x="7390752" y="2176868"/>
                  <a:pt x="7410450" y="2381250"/>
                </a:cubicBezTo>
                <a:cubicBezTo>
                  <a:pt x="7430148" y="2585632"/>
                  <a:pt x="7390075" y="2804818"/>
                  <a:pt x="7410450" y="3036094"/>
                </a:cubicBezTo>
                <a:cubicBezTo>
                  <a:pt x="7430825" y="3267370"/>
                  <a:pt x="7406747" y="3405758"/>
                  <a:pt x="7410450" y="3690938"/>
                </a:cubicBezTo>
                <a:cubicBezTo>
                  <a:pt x="7414153" y="3976118"/>
                  <a:pt x="7407862" y="4104931"/>
                  <a:pt x="7410450" y="4226719"/>
                </a:cubicBezTo>
                <a:cubicBezTo>
                  <a:pt x="7413038" y="4348507"/>
                  <a:pt x="7394606" y="4687349"/>
                  <a:pt x="7410450" y="4881563"/>
                </a:cubicBezTo>
                <a:cubicBezTo>
                  <a:pt x="7426294" y="5075777"/>
                  <a:pt x="7403251" y="5118785"/>
                  <a:pt x="7410450" y="5298281"/>
                </a:cubicBezTo>
                <a:cubicBezTo>
                  <a:pt x="7417649" y="5477777"/>
                  <a:pt x="7344234" y="5629242"/>
                  <a:pt x="7410450" y="5953125"/>
                </a:cubicBezTo>
                <a:cubicBezTo>
                  <a:pt x="7246672" y="5993267"/>
                  <a:pt x="7071240" y="5886580"/>
                  <a:pt x="6766311" y="5953125"/>
                </a:cubicBezTo>
                <a:cubicBezTo>
                  <a:pt x="6461382" y="6019670"/>
                  <a:pt x="6219157" y="5942402"/>
                  <a:pt x="6048067" y="5953125"/>
                </a:cubicBezTo>
                <a:cubicBezTo>
                  <a:pt x="5876977" y="5963848"/>
                  <a:pt x="5806304" y="5932826"/>
                  <a:pt x="5700346" y="5953125"/>
                </a:cubicBezTo>
                <a:cubicBezTo>
                  <a:pt x="5594388" y="5973424"/>
                  <a:pt x="5275088" y="5902207"/>
                  <a:pt x="5056207" y="5953125"/>
                </a:cubicBezTo>
                <a:cubicBezTo>
                  <a:pt x="4837326" y="6004043"/>
                  <a:pt x="4816078" y="5916381"/>
                  <a:pt x="4634381" y="5953125"/>
                </a:cubicBezTo>
                <a:cubicBezTo>
                  <a:pt x="4452684" y="5989869"/>
                  <a:pt x="4303955" y="5904279"/>
                  <a:pt x="4212556" y="5953125"/>
                </a:cubicBezTo>
                <a:cubicBezTo>
                  <a:pt x="4121158" y="6001971"/>
                  <a:pt x="3757232" y="5870368"/>
                  <a:pt x="3494312" y="5953125"/>
                </a:cubicBezTo>
                <a:cubicBezTo>
                  <a:pt x="3231392" y="6035882"/>
                  <a:pt x="3197104" y="5951244"/>
                  <a:pt x="2924278" y="5953125"/>
                </a:cubicBezTo>
                <a:cubicBezTo>
                  <a:pt x="2651452" y="5955006"/>
                  <a:pt x="2692576" y="5950197"/>
                  <a:pt x="2576556" y="5953125"/>
                </a:cubicBezTo>
                <a:cubicBezTo>
                  <a:pt x="2460536" y="5956053"/>
                  <a:pt x="2243335" y="5924445"/>
                  <a:pt x="1932417" y="5953125"/>
                </a:cubicBezTo>
                <a:cubicBezTo>
                  <a:pt x="1621499" y="5981805"/>
                  <a:pt x="1677147" y="5927917"/>
                  <a:pt x="1584696" y="5953125"/>
                </a:cubicBezTo>
                <a:cubicBezTo>
                  <a:pt x="1492245" y="5978333"/>
                  <a:pt x="1135379" y="5912383"/>
                  <a:pt x="1014662" y="5953125"/>
                </a:cubicBezTo>
                <a:cubicBezTo>
                  <a:pt x="893945" y="5993867"/>
                  <a:pt x="424310" y="5862530"/>
                  <a:pt x="0" y="5953125"/>
                </a:cubicBezTo>
                <a:cubicBezTo>
                  <a:pt x="-6598" y="5679429"/>
                  <a:pt x="25106" y="5575640"/>
                  <a:pt x="0" y="5298281"/>
                </a:cubicBezTo>
                <a:cubicBezTo>
                  <a:pt x="-25106" y="5020922"/>
                  <a:pt x="45264" y="4878957"/>
                  <a:pt x="0" y="4762500"/>
                </a:cubicBezTo>
                <a:cubicBezTo>
                  <a:pt x="-45264" y="4646043"/>
                  <a:pt x="44730" y="4535443"/>
                  <a:pt x="0" y="4345781"/>
                </a:cubicBezTo>
                <a:cubicBezTo>
                  <a:pt x="-44730" y="4156119"/>
                  <a:pt x="54518" y="3993305"/>
                  <a:pt x="0" y="3869531"/>
                </a:cubicBezTo>
                <a:cubicBezTo>
                  <a:pt x="-54518" y="3745757"/>
                  <a:pt x="6794" y="3407664"/>
                  <a:pt x="0" y="3214688"/>
                </a:cubicBezTo>
                <a:cubicBezTo>
                  <a:pt x="-6794" y="3021712"/>
                  <a:pt x="30339" y="2942549"/>
                  <a:pt x="0" y="2738438"/>
                </a:cubicBezTo>
                <a:cubicBezTo>
                  <a:pt x="-30339" y="2534327"/>
                  <a:pt x="26253" y="2325678"/>
                  <a:pt x="0" y="2202656"/>
                </a:cubicBezTo>
                <a:cubicBezTo>
                  <a:pt x="-26253" y="2079634"/>
                  <a:pt x="29403" y="1896719"/>
                  <a:pt x="0" y="1785938"/>
                </a:cubicBezTo>
                <a:cubicBezTo>
                  <a:pt x="-29403" y="1675157"/>
                  <a:pt x="19144" y="1530330"/>
                  <a:pt x="0" y="1369219"/>
                </a:cubicBezTo>
                <a:cubicBezTo>
                  <a:pt x="-19144" y="1208108"/>
                  <a:pt x="13718" y="976288"/>
                  <a:pt x="0" y="773906"/>
                </a:cubicBezTo>
                <a:cubicBezTo>
                  <a:pt x="-13718" y="571524"/>
                  <a:pt x="31981" y="308945"/>
                  <a:pt x="0" y="0"/>
                </a:cubicBezTo>
                <a:close/>
              </a:path>
              <a:path w="7410450" h="5953125" stroke="0" extrusionOk="0">
                <a:moveTo>
                  <a:pt x="0" y="0"/>
                </a:moveTo>
                <a:cubicBezTo>
                  <a:pt x="177276" y="-39540"/>
                  <a:pt x="350731" y="41886"/>
                  <a:pt x="570035" y="0"/>
                </a:cubicBezTo>
                <a:cubicBezTo>
                  <a:pt x="789339" y="-41886"/>
                  <a:pt x="987101" y="14175"/>
                  <a:pt x="1214174" y="0"/>
                </a:cubicBezTo>
                <a:cubicBezTo>
                  <a:pt x="1441247" y="-14175"/>
                  <a:pt x="1463035" y="24671"/>
                  <a:pt x="1561895" y="0"/>
                </a:cubicBezTo>
                <a:cubicBezTo>
                  <a:pt x="1660755" y="-24671"/>
                  <a:pt x="1739277" y="32429"/>
                  <a:pt x="1909616" y="0"/>
                </a:cubicBezTo>
                <a:cubicBezTo>
                  <a:pt x="2079955" y="-32429"/>
                  <a:pt x="2303447" y="54665"/>
                  <a:pt x="2553755" y="0"/>
                </a:cubicBezTo>
                <a:cubicBezTo>
                  <a:pt x="2804063" y="-54665"/>
                  <a:pt x="2885123" y="50397"/>
                  <a:pt x="3123790" y="0"/>
                </a:cubicBezTo>
                <a:cubicBezTo>
                  <a:pt x="3362457" y="-50397"/>
                  <a:pt x="3357963" y="14407"/>
                  <a:pt x="3471511" y="0"/>
                </a:cubicBezTo>
                <a:cubicBezTo>
                  <a:pt x="3585059" y="-14407"/>
                  <a:pt x="3902499" y="44986"/>
                  <a:pt x="4189754" y="0"/>
                </a:cubicBezTo>
                <a:cubicBezTo>
                  <a:pt x="4477009" y="-44986"/>
                  <a:pt x="4430500" y="36147"/>
                  <a:pt x="4611580" y="0"/>
                </a:cubicBezTo>
                <a:cubicBezTo>
                  <a:pt x="4792660" y="-36147"/>
                  <a:pt x="4978699" y="44760"/>
                  <a:pt x="5107510" y="0"/>
                </a:cubicBezTo>
                <a:cubicBezTo>
                  <a:pt x="5236321" y="-44760"/>
                  <a:pt x="5657995" y="76209"/>
                  <a:pt x="5825754" y="0"/>
                </a:cubicBezTo>
                <a:cubicBezTo>
                  <a:pt x="5993513" y="-76209"/>
                  <a:pt x="6167620" y="38501"/>
                  <a:pt x="6321684" y="0"/>
                </a:cubicBezTo>
                <a:cubicBezTo>
                  <a:pt x="6475748" y="-38501"/>
                  <a:pt x="6762686" y="9557"/>
                  <a:pt x="6891719" y="0"/>
                </a:cubicBezTo>
                <a:cubicBezTo>
                  <a:pt x="7020753" y="-9557"/>
                  <a:pt x="7182506" y="2264"/>
                  <a:pt x="7410450" y="0"/>
                </a:cubicBezTo>
                <a:cubicBezTo>
                  <a:pt x="7416404" y="102796"/>
                  <a:pt x="7383170" y="250054"/>
                  <a:pt x="7410450" y="476250"/>
                </a:cubicBezTo>
                <a:cubicBezTo>
                  <a:pt x="7437730" y="702446"/>
                  <a:pt x="7378882" y="1019950"/>
                  <a:pt x="7410450" y="1190625"/>
                </a:cubicBezTo>
                <a:cubicBezTo>
                  <a:pt x="7442018" y="1361300"/>
                  <a:pt x="7370468" y="1519028"/>
                  <a:pt x="7410450" y="1607344"/>
                </a:cubicBezTo>
                <a:cubicBezTo>
                  <a:pt x="7450432" y="1695660"/>
                  <a:pt x="7382487" y="1900051"/>
                  <a:pt x="7410450" y="2083594"/>
                </a:cubicBezTo>
                <a:cubicBezTo>
                  <a:pt x="7438413" y="2267137"/>
                  <a:pt x="7389789" y="2381206"/>
                  <a:pt x="7410450" y="2500313"/>
                </a:cubicBezTo>
                <a:cubicBezTo>
                  <a:pt x="7431111" y="2619420"/>
                  <a:pt x="7375883" y="2768607"/>
                  <a:pt x="7410450" y="3036094"/>
                </a:cubicBezTo>
                <a:cubicBezTo>
                  <a:pt x="7445017" y="3303581"/>
                  <a:pt x="7347375" y="3390103"/>
                  <a:pt x="7410450" y="3631406"/>
                </a:cubicBezTo>
                <a:cubicBezTo>
                  <a:pt x="7473525" y="3872709"/>
                  <a:pt x="7362065" y="3906376"/>
                  <a:pt x="7410450" y="4167187"/>
                </a:cubicBezTo>
                <a:cubicBezTo>
                  <a:pt x="7458835" y="4427998"/>
                  <a:pt x="7361442" y="4624535"/>
                  <a:pt x="7410450" y="4881563"/>
                </a:cubicBezTo>
                <a:cubicBezTo>
                  <a:pt x="7459458" y="5138591"/>
                  <a:pt x="7358400" y="5126557"/>
                  <a:pt x="7410450" y="5357812"/>
                </a:cubicBezTo>
                <a:cubicBezTo>
                  <a:pt x="7462500" y="5589067"/>
                  <a:pt x="7386586" y="5700775"/>
                  <a:pt x="7410450" y="5953125"/>
                </a:cubicBezTo>
                <a:cubicBezTo>
                  <a:pt x="7263973" y="6007316"/>
                  <a:pt x="7075577" y="5892823"/>
                  <a:pt x="6840415" y="5953125"/>
                </a:cubicBezTo>
                <a:cubicBezTo>
                  <a:pt x="6605253" y="6013427"/>
                  <a:pt x="6364321" y="5937152"/>
                  <a:pt x="6196276" y="5953125"/>
                </a:cubicBezTo>
                <a:cubicBezTo>
                  <a:pt x="6028231" y="5969098"/>
                  <a:pt x="5852096" y="5936146"/>
                  <a:pt x="5700346" y="5953125"/>
                </a:cubicBezTo>
                <a:cubicBezTo>
                  <a:pt x="5548596" y="5970104"/>
                  <a:pt x="5290477" y="5931098"/>
                  <a:pt x="4982103" y="5953125"/>
                </a:cubicBezTo>
                <a:cubicBezTo>
                  <a:pt x="4673729" y="5975152"/>
                  <a:pt x="4636279" y="5947308"/>
                  <a:pt x="4486172" y="5953125"/>
                </a:cubicBezTo>
                <a:cubicBezTo>
                  <a:pt x="4336065" y="5958942"/>
                  <a:pt x="4247121" y="5908883"/>
                  <a:pt x="4064347" y="5953125"/>
                </a:cubicBezTo>
                <a:cubicBezTo>
                  <a:pt x="3881573" y="5997367"/>
                  <a:pt x="3545497" y="5949553"/>
                  <a:pt x="3346103" y="5953125"/>
                </a:cubicBezTo>
                <a:cubicBezTo>
                  <a:pt x="3146709" y="5956697"/>
                  <a:pt x="3163958" y="5936417"/>
                  <a:pt x="2998382" y="5953125"/>
                </a:cubicBezTo>
                <a:cubicBezTo>
                  <a:pt x="2832806" y="5969833"/>
                  <a:pt x="2489233" y="5888935"/>
                  <a:pt x="2354243" y="5953125"/>
                </a:cubicBezTo>
                <a:cubicBezTo>
                  <a:pt x="2219253" y="6017315"/>
                  <a:pt x="1975181" y="5923960"/>
                  <a:pt x="1784208" y="5953125"/>
                </a:cubicBezTo>
                <a:cubicBezTo>
                  <a:pt x="1593235" y="5982290"/>
                  <a:pt x="1393113" y="5916846"/>
                  <a:pt x="1065965" y="5953125"/>
                </a:cubicBezTo>
                <a:cubicBezTo>
                  <a:pt x="738817" y="5989404"/>
                  <a:pt x="398458" y="5934875"/>
                  <a:pt x="0" y="5953125"/>
                </a:cubicBezTo>
                <a:cubicBezTo>
                  <a:pt x="-38033" y="5835067"/>
                  <a:pt x="22578" y="5587252"/>
                  <a:pt x="0" y="5476875"/>
                </a:cubicBezTo>
                <a:cubicBezTo>
                  <a:pt x="-22578" y="5366498"/>
                  <a:pt x="42793" y="5173699"/>
                  <a:pt x="0" y="5000625"/>
                </a:cubicBezTo>
                <a:cubicBezTo>
                  <a:pt x="-42793" y="4827551"/>
                  <a:pt x="48037" y="4737185"/>
                  <a:pt x="0" y="4524375"/>
                </a:cubicBezTo>
                <a:cubicBezTo>
                  <a:pt x="-48037" y="4311565"/>
                  <a:pt x="61276" y="4162177"/>
                  <a:pt x="0" y="3988594"/>
                </a:cubicBezTo>
                <a:cubicBezTo>
                  <a:pt x="-61276" y="3815011"/>
                  <a:pt x="7807" y="3665106"/>
                  <a:pt x="0" y="3571875"/>
                </a:cubicBezTo>
                <a:cubicBezTo>
                  <a:pt x="-7807" y="3478644"/>
                  <a:pt x="9021" y="3312808"/>
                  <a:pt x="0" y="3155156"/>
                </a:cubicBezTo>
                <a:cubicBezTo>
                  <a:pt x="-9021" y="2997504"/>
                  <a:pt x="12649" y="2746084"/>
                  <a:pt x="0" y="2619375"/>
                </a:cubicBezTo>
                <a:cubicBezTo>
                  <a:pt x="-12649" y="2492666"/>
                  <a:pt x="3369" y="2178315"/>
                  <a:pt x="0" y="2024062"/>
                </a:cubicBezTo>
                <a:cubicBezTo>
                  <a:pt x="-3369" y="1869809"/>
                  <a:pt x="41841" y="1801539"/>
                  <a:pt x="0" y="1607344"/>
                </a:cubicBezTo>
                <a:cubicBezTo>
                  <a:pt x="-41841" y="1413149"/>
                  <a:pt x="32974" y="1189582"/>
                  <a:pt x="0" y="952500"/>
                </a:cubicBezTo>
                <a:cubicBezTo>
                  <a:pt x="-32974" y="715418"/>
                  <a:pt x="50472" y="435156"/>
                  <a:pt x="0" y="0"/>
                </a:cubicBezTo>
                <a:close/>
              </a:path>
            </a:pathLst>
          </a:custGeom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4477965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252034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8775D9-011B-4C93-B877-620C2BC2A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isometricRightUp"/>
              <a:lightRig rig="threePt" dir="t"/>
            </a:scene3d>
          </a:bodyPr>
          <a:lstStyle/>
          <a:p>
            <a:pPr marL="0" indent="0">
              <a:buNone/>
            </a:pPr>
            <a:r>
              <a:rPr lang="hr-HR" sz="4000" dirty="0"/>
              <a:t>SPREMNI ZA POLIJETANJE</a:t>
            </a:r>
            <a:r>
              <a:rPr lang="hr-HR" sz="2400" dirty="0"/>
              <a:t>…………………………................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578175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15F923-24B7-4813-950F-C101A4FAF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6959" y="609601"/>
            <a:ext cx="8966447" cy="5181600"/>
          </a:xfrm>
        </p:spPr>
        <p:txBody>
          <a:bodyPr>
            <a:scene3d>
              <a:camera prst="perspectiveRelaxed"/>
              <a:lightRig rig="threePt" dir="t"/>
            </a:scene3d>
          </a:bodyPr>
          <a:lstStyle/>
          <a:p>
            <a:pPr marL="0" indent="0">
              <a:buNone/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Učenici 3. razreda boravka su tijekom Svjetskog tjedna svemira učili o svemiru kroz razne aktivnosti: </a:t>
            </a:r>
          </a:p>
          <a:p>
            <a:pPr>
              <a:buFontTx/>
              <a:buChar char="-"/>
            </a:pPr>
            <a:r>
              <a:rPr lang="hr-HR" sz="3200">
                <a:latin typeface="Arial" panose="020B0604020202020204" pitchFamily="34" charset="0"/>
                <a:cs typeface="Arial" panose="020B0604020202020204" pitchFamily="34" charset="0"/>
              </a:rPr>
              <a:t>crtanjem Sunčevog 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sustava</a:t>
            </a:r>
          </a:p>
          <a:p>
            <a:pPr>
              <a:buFontTx/>
              <a:buChar char="-"/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prerušavanjem u svemirce</a:t>
            </a:r>
          </a:p>
          <a:p>
            <a:pPr>
              <a:buFontTx/>
              <a:buChar char="-"/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izrađivanjem društvenih igara na temu svemira </a:t>
            </a:r>
          </a:p>
          <a:p>
            <a:pPr>
              <a:buFontTx/>
              <a:buChar char="-"/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izrađivanjem raketa.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5841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1E6936F-B417-4337-859A-60C85EA8F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4" y="600074"/>
            <a:ext cx="4410076" cy="5880101"/>
          </a:xfrm>
          <a:custGeom>
            <a:avLst/>
            <a:gdLst>
              <a:gd name="connsiteX0" fmla="*/ 0 w 4410076"/>
              <a:gd name="connsiteY0" fmla="*/ 0 h 5880101"/>
              <a:gd name="connsiteX1" fmla="*/ 418957 w 4410076"/>
              <a:gd name="connsiteY1" fmla="*/ 0 h 5880101"/>
              <a:gd name="connsiteX2" fmla="*/ 970217 w 4410076"/>
              <a:gd name="connsiteY2" fmla="*/ 0 h 5880101"/>
              <a:gd name="connsiteX3" fmla="*/ 1609678 w 4410076"/>
              <a:gd name="connsiteY3" fmla="*/ 0 h 5880101"/>
              <a:gd name="connsiteX4" fmla="*/ 2072736 w 4410076"/>
              <a:gd name="connsiteY4" fmla="*/ 0 h 5880101"/>
              <a:gd name="connsiteX5" fmla="*/ 2668096 w 4410076"/>
              <a:gd name="connsiteY5" fmla="*/ 0 h 5880101"/>
              <a:gd name="connsiteX6" fmla="*/ 3087053 w 4410076"/>
              <a:gd name="connsiteY6" fmla="*/ 0 h 5880101"/>
              <a:gd name="connsiteX7" fmla="*/ 3594212 w 4410076"/>
              <a:gd name="connsiteY7" fmla="*/ 0 h 5880101"/>
              <a:gd name="connsiteX8" fmla="*/ 4410076 w 4410076"/>
              <a:gd name="connsiteY8" fmla="*/ 0 h 5880101"/>
              <a:gd name="connsiteX9" fmla="*/ 4410076 w 4410076"/>
              <a:gd name="connsiteY9" fmla="*/ 470408 h 5880101"/>
              <a:gd name="connsiteX10" fmla="*/ 4410076 w 4410076"/>
              <a:gd name="connsiteY10" fmla="*/ 940816 h 5880101"/>
              <a:gd name="connsiteX11" fmla="*/ 4410076 w 4410076"/>
              <a:gd name="connsiteY11" fmla="*/ 1587627 h 5880101"/>
              <a:gd name="connsiteX12" fmla="*/ 4410076 w 4410076"/>
              <a:gd name="connsiteY12" fmla="*/ 1999234 h 5880101"/>
              <a:gd name="connsiteX13" fmla="*/ 4410076 w 4410076"/>
              <a:gd name="connsiteY13" fmla="*/ 2587244 h 5880101"/>
              <a:gd name="connsiteX14" fmla="*/ 4410076 w 4410076"/>
              <a:gd name="connsiteY14" fmla="*/ 3292857 h 5880101"/>
              <a:gd name="connsiteX15" fmla="*/ 4410076 w 4410076"/>
              <a:gd name="connsiteY15" fmla="*/ 3998469 h 5880101"/>
              <a:gd name="connsiteX16" fmla="*/ 4410076 w 4410076"/>
              <a:gd name="connsiteY16" fmla="*/ 4410076 h 5880101"/>
              <a:gd name="connsiteX17" fmla="*/ 4410076 w 4410076"/>
              <a:gd name="connsiteY17" fmla="*/ 4998086 h 5880101"/>
              <a:gd name="connsiteX18" fmla="*/ 4410076 w 4410076"/>
              <a:gd name="connsiteY18" fmla="*/ 5880101 h 5880101"/>
              <a:gd name="connsiteX19" fmla="*/ 3770615 w 4410076"/>
              <a:gd name="connsiteY19" fmla="*/ 5880101 h 5880101"/>
              <a:gd name="connsiteX20" fmla="*/ 3219355 w 4410076"/>
              <a:gd name="connsiteY20" fmla="*/ 5880101 h 5880101"/>
              <a:gd name="connsiteX21" fmla="*/ 2623995 w 4410076"/>
              <a:gd name="connsiteY21" fmla="*/ 5880101 h 5880101"/>
              <a:gd name="connsiteX22" fmla="*/ 2116836 w 4410076"/>
              <a:gd name="connsiteY22" fmla="*/ 5880101 h 5880101"/>
              <a:gd name="connsiteX23" fmla="*/ 1653779 w 4410076"/>
              <a:gd name="connsiteY23" fmla="*/ 5880101 h 5880101"/>
              <a:gd name="connsiteX24" fmla="*/ 1190721 w 4410076"/>
              <a:gd name="connsiteY24" fmla="*/ 5880101 h 5880101"/>
              <a:gd name="connsiteX25" fmla="*/ 771763 w 4410076"/>
              <a:gd name="connsiteY25" fmla="*/ 5880101 h 5880101"/>
              <a:gd name="connsiteX26" fmla="*/ 0 w 4410076"/>
              <a:gd name="connsiteY26" fmla="*/ 5880101 h 5880101"/>
              <a:gd name="connsiteX27" fmla="*/ 0 w 4410076"/>
              <a:gd name="connsiteY27" fmla="*/ 5468494 h 5880101"/>
              <a:gd name="connsiteX28" fmla="*/ 0 w 4410076"/>
              <a:gd name="connsiteY28" fmla="*/ 4880484 h 5880101"/>
              <a:gd name="connsiteX29" fmla="*/ 0 w 4410076"/>
              <a:gd name="connsiteY29" fmla="*/ 4292474 h 5880101"/>
              <a:gd name="connsiteX30" fmla="*/ 0 w 4410076"/>
              <a:gd name="connsiteY30" fmla="*/ 3880867 h 5880101"/>
              <a:gd name="connsiteX31" fmla="*/ 0 w 4410076"/>
              <a:gd name="connsiteY31" fmla="*/ 3469260 h 5880101"/>
              <a:gd name="connsiteX32" fmla="*/ 0 w 4410076"/>
              <a:gd name="connsiteY32" fmla="*/ 2881249 h 5880101"/>
              <a:gd name="connsiteX33" fmla="*/ 0 w 4410076"/>
              <a:gd name="connsiteY33" fmla="*/ 2234438 h 5880101"/>
              <a:gd name="connsiteX34" fmla="*/ 0 w 4410076"/>
              <a:gd name="connsiteY34" fmla="*/ 1764030 h 5880101"/>
              <a:gd name="connsiteX35" fmla="*/ 0 w 4410076"/>
              <a:gd name="connsiteY35" fmla="*/ 1176020 h 5880101"/>
              <a:gd name="connsiteX36" fmla="*/ 0 w 4410076"/>
              <a:gd name="connsiteY36" fmla="*/ 705612 h 5880101"/>
              <a:gd name="connsiteX37" fmla="*/ 0 w 4410076"/>
              <a:gd name="connsiteY37" fmla="*/ 0 h 588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410076" h="5880101" fill="none" extrusionOk="0">
                <a:moveTo>
                  <a:pt x="0" y="0"/>
                </a:moveTo>
                <a:cubicBezTo>
                  <a:pt x="103909" y="-25367"/>
                  <a:pt x="260279" y="6747"/>
                  <a:pt x="418957" y="0"/>
                </a:cubicBezTo>
                <a:cubicBezTo>
                  <a:pt x="577635" y="-6747"/>
                  <a:pt x="758263" y="34544"/>
                  <a:pt x="970217" y="0"/>
                </a:cubicBezTo>
                <a:cubicBezTo>
                  <a:pt x="1182171" y="-34544"/>
                  <a:pt x="1422092" y="35961"/>
                  <a:pt x="1609678" y="0"/>
                </a:cubicBezTo>
                <a:cubicBezTo>
                  <a:pt x="1797264" y="-35961"/>
                  <a:pt x="1847997" y="44734"/>
                  <a:pt x="2072736" y="0"/>
                </a:cubicBezTo>
                <a:cubicBezTo>
                  <a:pt x="2297475" y="-44734"/>
                  <a:pt x="2532790" y="43428"/>
                  <a:pt x="2668096" y="0"/>
                </a:cubicBezTo>
                <a:cubicBezTo>
                  <a:pt x="2803402" y="-43428"/>
                  <a:pt x="2971278" y="35793"/>
                  <a:pt x="3087053" y="0"/>
                </a:cubicBezTo>
                <a:cubicBezTo>
                  <a:pt x="3202828" y="-35793"/>
                  <a:pt x="3355059" y="52720"/>
                  <a:pt x="3594212" y="0"/>
                </a:cubicBezTo>
                <a:cubicBezTo>
                  <a:pt x="3833365" y="-52720"/>
                  <a:pt x="4168643" y="81106"/>
                  <a:pt x="4410076" y="0"/>
                </a:cubicBezTo>
                <a:cubicBezTo>
                  <a:pt x="4448046" y="160380"/>
                  <a:pt x="4362074" y="273179"/>
                  <a:pt x="4410076" y="470408"/>
                </a:cubicBezTo>
                <a:cubicBezTo>
                  <a:pt x="4458078" y="667637"/>
                  <a:pt x="4376575" y="755878"/>
                  <a:pt x="4410076" y="940816"/>
                </a:cubicBezTo>
                <a:cubicBezTo>
                  <a:pt x="4443577" y="1125754"/>
                  <a:pt x="4374028" y="1297420"/>
                  <a:pt x="4410076" y="1587627"/>
                </a:cubicBezTo>
                <a:cubicBezTo>
                  <a:pt x="4446124" y="1877834"/>
                  <a:pt x="4372785" y="1799390"/>
                  <a:pt x="4410076" y="1999234"/>
                </a:cubicBezTo>
                <a:cubicBezTo>
                  <a:pt x="4447367" y="2199078"/>
                  <a:pt x="4368781" y="2446491"/>
                  <a:pt x="4410076" y="2587244"/>
                </a:cubicBezTo>
                <a:cubicBezTo>
                  <a:pt x="4451371" y="2727997"/>
                  <a:pt x="4392510" y="3123288"/>
                  <a:pt x="4410076" y="3292857"/>
                </a:cubicBezTo>
                <a:cubicBezTo>
                  <a:pt x="4427642" y="3462426"/>
                  <a:pt x="4376539" y="3815517"/>
                  <a:pt x="4410076" y="3998469"/>
                </a:cubicBezTo>
                <a:cubicBezTo>
                  <a:pt x="4443613" y="4181421"/>
                  <a:pt x="4409201" y="4284315"/>
                  <a:pt x="4410076" y="4410076"/>
                </a:cubicBezTo>
                <a:cubicBezTo>
                  <a:pt x="4410951" y="4535837"/>
                  <a:pt x="4390016" y="4853121"/>
                  <a:pt x="4410076" y="4998086"/>
                </a:cubicBezTo>
                <a:cubicBezTo>
                  <a:pt x="4430136" y="5143051"/>
                  <a:pt x="4359756" y="5676552"/>
                  <a:pt x="4410076" y="5880101"/>
                </a:cubicBezTo>
                <a:cubicBezTo>
                  <a:pt x="4255037" y="5923650"/>
                  <a:pt x="4049893" y="5868514"/>
                  <a:pt x="3770615" y="5880101"/>
                </a:cubicBezTo>
                <a:cubicBezTo>
                  <a:pt x="3491337" y="5891688"/>
                  <a:pt x="3350531" y="5858723"/>
                  <a:pt x="3219355" y="5880101"/>
                </a:cubicBezTo>
                <a:cubicBezTo>
                  <a:pt x="3088179" y="5901479"/>
                  <a:pt x="2817518" y="5816384"/>
                  <a:pt x="2623995" y="5880101"/>
                </a:cubicBezTo>
                <a:cubicBezTo>
                  <a:pt x="2430472" y="5943818"/>
                  <a:pt x="2348403" y="5848581"/>
                  <a:pt x="2116836" y="5880101"/>
                </a:cubicBezTo>
                <a:cubicBezTo>
                  <a:pt x="1885269" y="5911621"/>
                  <a:pt x="1776968" y="5859648"/>
                  <a:pt x="1653779" y="5880101"/>
                </a:cubicBezTo>
                <a:cubicBezTo>
                  <a:pt x="1530590" y="5900554"/>
                  <a:pt x="1390642" y="5869384"/>
                  <a:pt x="1190721" y="5880101"/>
                </a:cubicBezTo>
                <a:cubicBezTo>
                  <a:pt x="990800" y="5890818"/>
                  <a:pt x="955554" y="5853578"/>
                  <a:pt x="771763" y="5880101"/>
                </a:cubicBezTo>
                <a:cubicBezTo>
                  <a:pt x="587972" y="5906624"/>
                  <a:pt x="291684" y="5850491"/>
                  <a:pt x="0" y="5880101"/>
                </a:cubicBezTo>
                <a:cubicBezTo>
                  <a:pt x="-40291" y="5776937"/>
                  <a:pt x="2372" y="5647948"/>
                  <a:pt x="0" y="5468494"/>
                </a:cubicBezTo>
                <a:cubicBezTo>
                  <a:pt x="-2372" y="5289040"/>
                  <a:pt x="49251" y="5074372"/>
                  <a:pt x="0" y="4880484"/>
                </a:cubicBezTo>
                <a:cubicBezTo>
                  <a:pt x="-49251" y="4686596"/>
                  <a:pt x="1235" y="4451689"/>
                  <a:pt x="0" y="4292474"/>
                </a:cubicBezTo>
                <a:cubicBezTo>
                  <a:pt x="-1235" y="4133259"/>
                  <a:pt x="42080" y="4020203"/>
                  <a:pt x="0" y="3880867"/>
                </a:cubicBezTo>
                <a:cubicBezTo>
                  <a:pt x="-42080" y="3741531"/>
                  <a:pt x="36357" y="3583055"/>
                  <a:pt x="0" y="3469260"/>
                </a:cubicBezTo>
                <a:cubicBezTo>
                  <a:pt x="-36357" y="3355465"/>
                  <a:pt x="39009" y="3018742"/>
                  <a:pt x="0" y="2881249"/>
                </a:cubicBezTo>
                <a:cubicBezTo>
                  <a:pt x="-39009" y="2743756"/>
                  <a:pt x="8589" y="2377222"/>
                  <a:pt x="0" y="2234438"/>
                </a:cubicBezTo>
                <a:cubicBezTo>
                  <a:pt x="-8589" y="2091654"/>
                  <a:pt x="42639" y="1981725"/>
                  <a:pt x="0" y="1764030"/>
                </a:cubicBezTo>
                <a:cubicBezTo>
                  <a:pt x="-42639" y="1546335"/>
                  <a:pt x="9845" y="1396423"/>
                  <a:pt x="0" y="1176020"/>
                </a:cubicBezTo>
                <a:cubicBezTo>
                  <a:pt x="-9845" y="955617"/>
                  <a:pt x="48829" y="923706"/>
                  <a:pt x="0" y="705612"/>
                </a:cubicBezTo>
                <a:cubicBezTo>
                  <a:pt x="-48829" y="487518"/>
                  <a:pt x="62560" y="193747"/>
                  <a:pt x="0" y="0"/>
                </a:cubicBezTo>
                <a:close/>
              </a:path>
              <a:path w="4410076" h="5880101" stroke="0" extrusionOk="0">
                <a:moveTo>
                  <a:pt x="0" y="0"/>
                </a:moveTo>
                <a:cubicBezTo>
                  <a:pt x="84725" y="-578"/>
                  <a:pt x="220437" y="44817"/>
                  <a:pt x="418957" y="0"/>
                </a:cubicBezTo>
                <a:cubicBezTo>
                  <a:pt x="617477" y="-44817"/>
                  <a:pt x="716981" y="12756"/>
                  <a:pt x="882015" y="0"/>
                </a:cubicBezTo>
                <a:cubicBezTo>
                  <a:pt x="1047049" y="-12756"/>
                  <a:pt x="1165268" y="11524"/>
                  <a:pt x="1389174" y="0"/>
                </a:cubicBezTo>
                <a:cubicBezTo>
                  <a:pt x="1613080" y="-11524"/>
                  <a:pt x="1816779" y="65759"/>
                  <a:pt x="1940433" y="0"/>
                </a:cubicBezTo>
                <a:cubicBezTo>
                  <a:pt x="2064087" y="-65759"/>
                  <a:pt x="2348973" y="60615"/>
                  <a:pt x="2535794" y="0"/>
                </a:cubicBezTo>
                <a:cubicBezTo>
                  <a:pt x="2722615" y="-60615"/>
                  <a:pt x="2862463" y="53757"/>
                  <a:pt x="2998852" y="0"/>
                </a:cubicBezTo>
                <a:cubicBezTo>
                  <a:pt x="3135241" y="-53757"/>
                  <a:pt x="3327785" y="11609"/>
                  <a:pt x="3417809" y="0"/>
                </a:cubicBezTo>
                <a:cubicBezTo>
                  <a:pt x="3507833" y="-11609"/>
                  <a:pt x="4091075" y="24010"/>
                  <a:pt x="4410076" y="0"/>
                </a:cubicBezTo>
                <a:cubicBezTo>
                  <a:pt x="4427138" y="212365"/>
                  <a:pt x="4347437" y="394838"/>
                  <a:pt x="4410076" y="529209"/>
                </a:cubicBezTo>
                <a:cubicBezTo>
                  <a:pt x="4472715" y="663580"/>
                  <a:pt x="4398254" y="828500"/>
                  <a:pt x="4410076" y="999617"/>
                </a:cubicBezTo>
                <a:cubicBezTo>
                  <a:pt x="4421898" y="1170734"/>
                  <a:pt x="4372886" y="1440866"/>
                  <a:pt x="4410076" y="1705229"/>
                </a:cubicBezTo>
                <a:cubicBezTo>
                  <a:pt x="4447266" y="1969592"/>
                  <a:pt x="4355758" y="2077571"/>
                  <a:pt x="4410076" y="2293239"/>
                </a:cubicBezTo>
                <a:cubicBezTo>
                  <a:pt x="4464394" y="2508907"/>
                  <a:pt x="4343357" y="2635231"/>
                  <a:pt x="4410076" y="2881249"/>
                </a:cubicBezTo>
                <a:cubicBezTo>
                  <a:pt x="4476795" y="3127267"/>
                  <a:pt x="4340967" y="3393608"/>
                  <a:pt x="4410076" y="3528061"/>
                </a:cubicBezTo>
                <a:cubicBezTo>
                  <a:pt x="4479185" y="3662514"/>
                  <a:pt x="4325435" y="4008455"/>
                  <a:pt x="4410076" y="4233673"/>
                </a:cubicBezTo>
                <a:cubicBezTo>
                  <a:pt x="4494717" y="4458891"/>
                  <a:pt x="4406120" y="4582278"/>
                  <a:pt x="4410076" y="4821683"/>
                </a:cubicBezTo>
                <a:cubicBezTo>
                  <a:pt x="4414032" y="5061088"/>
                  <a:pt x="4408302" y="5195292"/>
                  <a:pt x="4410076" y="5292091"/>
                </a:cubicBezTo>
                <a:cubicBezTo>
                  <a:pt x="4411850" y="5388890"/>
                  <a:pt x="4379272" y="5675311"/>
                  <a:pt x="4410076" y="5880101"/>
                </a:cubicBezTo>
                <a:cubicBezTo>
                  <a:pt x="4215950" y="5931781"/>
                  <a:pt x="4031785" y="5871476"/>
                  <a:pt x="3858817" y="5880101"/>
                </a:cubicBezTo>
                <a:cubicBezTo>
                  <a:pt x="3685849" y="5888726"/>
                  <a:pt x="3456060" y="5856170"/>
                  <a:pt x="3219355" y="5880101"/>
                </a:cubicBezTo>
                <a:cubicBezTo>
                  <a:pt x="2982650" y="5904032"/>
                  <a:pt x="2919984" y="5879345"/>
                  <a:pt x="2668096" y="5880101"/>
                </a:cubicBezTo>
                <a:cubicBezTo>
                  <a:pt x="2416208" y="5880857"/>
                  <a:pt x="2357922" y="5852281"/>
                  <a:pt x="2116836" y="5880101"/>
                </a:cubicBezTo>
                <a:cubicBezTo>
                  <a:pt x="1875750" y="5907921"/>
                  <a:pt x="1805348" y="5849569"/>
                  <a:pt x="1697879" y="5880101"/>
                </a:cubicBezTo>
                <a:cubicBezTo>
                  <a:pt x="1590410" y="5910633"/>
                  <a:pt x="1436410" y="5872028"/>
                  <a:pt x="1190721" y="5880101"/>
                </a:cubicBezTo>
                <a:cubicBezTo>
                  <a:pt x="945032" y="5888174"/>
                  <a:pt x="946629" y="5873655"/>
                  <a:pt x="771763" y="5880101"/>
                </a:cubicBezTo>
                <a:cubicBezTo>
                  <a:pt x="596897" y="5886547"/>
                  <a:pt x="201776" y="5823765"/>
                  <a:pt x="0" y="5880101"/>
                </a:cubicBezTo>
                <a:cubicBezTo>
                  <a:pt x="-32347" y="5647339"/>
                  <a:pt x="36028" y="5515022"/>
                  <a:pt x="0" y="5409693"/>
                </a:cubicBezTo>
                <a:cubicBezTo>
                  <a:pt x="-36028" y="5304364"/>
                  <a:pt x="11737" y="5025044"/>
                  <a:pt x="0" y="4821683"/>
                </a:cubicBezTo>
                <a:cubicBezTo>
                  <a:pt x="-11737" y="4618322"/>
                  <a:pt x="39851" y="4411800"/>
                  <a:pt x="0" y="4292474"/>
                </a:cubicBezTo>
                <a:cubicBezTo>
                  <a:pt x="-39851" y="4173148"/>
                  <a:pt x="49180" y="3932394"/>
                  <a:pt x="0" y="3704464"/>
                </a:cubicBezTo>
                <a:cubicBezTo>
                  <a:pt x="-49180" y="3476534"/>
                  <a:pt x="34844" y="3354718"/>
                  <a:pt x="0" y="3057653"/>
                </a:cubicBezTo>
                <a:cubicBezTo>
                  <a:pt x="-34844" y="2760588"/>
                  <a:pt x="56132" y="2775333"/>
                  <a:pt x="0" y="2587244"/>
                </a:cubicBezTo>
                <a:cubicBezTo>
                  <a:pt x="-56132" y="2399155"/>
                  <a:pt x="1076" y="2230233"/>
                  <a:pt x="0" y="2116836"/>
                </a:cubicBezTo>
                <a:cubicBezTo>
                  <a:pt x="-1076" y="2003439"/>
                  <a:pt x="32567" y="1797083"/>
                  <a:pt x="0" y="1646428"/>
                </a:cubicBezTo>
                <a:cubicBezTo>
                  <a:pt x="-32567" y="1495773"/>
                  <a:pt x="56092" y="1408866"/>
                  <a:pt x="0" y="1176020"/>
                </a:cubicBezTo>
                <a:cubicBezTo>
                  <a:pt x="-56092" y="943174"/>
                  <a:pt x="42639" y="836794"/>
                  <a:pt x="0" y="588010"/>
                </a:cubicBezTo>
                <a:cubicBezTo>
                  <a:pt x="-42639" y="339226"/>
                  <a:pt x="60836" y="159798"/>
                  <a:pt x="0" y="0"/>
                </a:cubicBezTo>
                <a:close/>
              </a:path>
            </a:pathLst>
          </a:custGeom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065333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0C30C56-4EE9-47EC-BDAA-677B44794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120" y="600074"/>
            <a:ext cx="6051705" cy="5857977"/>
          </a:xfrm>
          <a:custGeom>
            <a:avLst/>
            <a:gdLst>
              <a:gd name="connsiteX0" fmla="*/ 0 w 6051705"/>
              <a:gd name="connsiteY0" fmla="*/ 0 h 5857977"/>
              <a:gd name="connsiteX1" fmla="*/ 368604 w 6051705"/>
              <a:gd name="connsiteY1" fmla="*/ 0 h 5857977"/>
              <a:gd name="connsiteX2" fmla="*/ 797725 w 6051705"/>
              <a:gd name="connsiteY2" fmla="*/ 0 h 5857977"/>
              <a:gd name="connsiteX3" fmla="*/ 1226846 w 6051705"/>
              <a:gd name="connsiteY3" fmla="*/ 0 h 5857977"/>
              <a:gd name="connsiteX4" fmla="*/ 1716484 w 6051705"/>
              <a:gd name="connsiteY4" fmla="*/ 0 h 5857977"/>
              <a:gd name="connsiteX5" fmla="*/ 2327156 w 6051705"/>
              <a:gd name="connsiteY5" fmla="*/ 0 h 5857977"/>
              <a:gd name="connsiteX6" fmla="*/ 2998345 w 6051705"/>
              <a:gd name="connsiteY6" fmla="*/ 0 h 5857977"/>
              <a:gd name="connsiteX7" fmla="*/ 3487983 w 6051705"/>
              <a:gd name="connsiteY7" fmla="*/ 0 h 5857977"/>
              <a:gd name="connsiteX8" fmla="*/ 4098655 w 6051705"/>
              <a:gd name="connsiteY8" fmla="*/ 0 h 5857977"/>
              <a:gd name="connsiteX9" fmla="*/ 4467259 w 6051705"/>
              <a:gd name="connsiteY9" fmla="*/ 0 h 5857977"/>
              <a:gd name="connsiteX10" fmla="*/ 5138448 w 6051705"/>
              <a:gd name="connsiteY10" fmla="*/ 0 h 5857977"/>
              <a:gd name="connsiteX11" fmla="*/ 6051705 w 6051705"/>
              <a:gd name="connsiteY11" fmla="*/ 0 h 5857977"/>
              <a:gd name="connsiteX12" fmla="*/ 6051705 w 6051705"/>
              <a:gd name="connsiteY12" fmla="*/ 585798 h 5857977"/>
              <a:gd name="connsiteX13" fmla="*/ 6051705 w 6051705"/>
              <a:gd name="connsiteY13" fmla="*/ 1113016 h 5857977"/>
              <a:gd name="connsiteX14" fmla="*/ 6051705 w 6051705"/>
              <a:gd name="connsiteY14" fmla="*/ 1698813 h 5857977"/>
              <a:gd name="connsiteX15" fmla="*/ 6051705 w 6051705"/>
              <a:gd name="connsiteY15" fmla="*/ 2226031 h 5857977"/>
              <a:gd name="connsiteX16" fmla="*/ 6051705 w 6051705"/>
              <a:gd name="connsiteY16" fmla="*/ 2636090 h 5857977"/>
              <a:gd name="connsiteX17" fmla="*/ 6051705 w 6051705"/>
              <a:gd name="connsiteY17" fmla="*/ 3280467 h 5857977"/>
              <a:gd name="connsiteX18" fmla="*/ 6051705 w 6051705"/>
              <a:gd name="connsiteY18" fmla="*/ 3866265 h 5857977"/>
              <a:gd name="connsiteX19" fmla="*/ 6051705 w 6051705"/>
              <a:gd name="connsiteY19" fmla="*/ 4452063 h 5857977"/>
              <a:gd name="connsiteX20" fmla="*/ 6051705 w 6051705"/>
              <a:gd name="connsiteY20" fmla="*/ 5096440 h 5857977"/>
              <a:gd name="connsiteX21" fmla="*/ 6051705 w 6051705"/>
              <a:gd name="connsiteY21" fmla="*/ 5857977 h 5857977"/>
              <a:gd name="connsiteX22" fmla="*/ 5501550 w 6051705"/>
              <a:gd name="connsiteY22" fmla="*/ 5857977 h 5857977"/>
              <a:gd name="connsiteX23" fmla="*/ 5011912 w 6051705"/>
              <a:gd name="connsiteY23" fmla="*/ 5857977 h 5857977"/>
              <a:gd name="connsiteX24" fmla="*/ 4461757 w 6051705"/>
              <a:gd name="connsiteY24" fmla="*/ 5857977 h 5857977"/>
              <a:gd name="connsiteX25" fmla="*/ 3790568 w 6051705"/>
              <a:gd name="connsiteY25" fmla="*/ 5857977 h 5857977"/>
              <a:gd name="connsiteX26" fmla="*/ 3119379 w 6051705"/>
              <a:gd name="connsiteY26" fmla="*/ 5857977 h 5857977"/>
              <a:gd name="connsiteX27" fmla="*/ 2569224 w 6051705"/>
              <a:gd name="connsiteY27" fmla="*/ 5857977 h 5857977"/>
              <a:gd name="connsiteX28" fmla="*/ 2079586 w 6051705"/>
              <a:gd name="connsiteY28" fmla="*/ 5857977 h 5857977"/>
              <a:gd name="connsiteX29" fmla="*/ 1529431 w 6051705"/>
              <a:gd name="connsiteY29" fmla="*/ 5857977 h 5857977"/>
              <a:gd name="connsiteX30" fmla="*/ 918759 w 6051705"/>
              <a:gd name="connsiteY30" fmla="*/ 5857977 h 5857977"/>
              <a:gd name="connsiteX31" fmla="*/ 550155 w 6051705"/>
              <a:gd name="connsiteY31" fmla="*/ 5857977 h 5857977"/>
              <a:gd name="connsiteX32" fmla="*/ 0 w 6051705"/>
              <a:gd name="connsiteY32" fmla="*/ 5857977 h 5857977"/>
              <a:gd name="connsiteX33" fmla="*/ 0 w 6051705"/>
              <a:gd name="connsiteY33" fmla="*/ 5330759 h 5857977"/>
              <a:gd name="connsiteX34" fmla="*/ 0 w 6051705"/>
              <a:gd name="connsiteY34" fmla="*/ 4862121 h 5857977"/>
              <a:gd name="connsiteX35" fmla="*/ 0 w 6051705"/>
              <a:gd name="connsiteY35" fmla="*/ 4393483 h 5857977"/>
              <a:gd name="connsiteX36" fmla="*/ 0 w 6051705"/>
              <a:gd name="connsiteY36" fmla="*/ 3924845 h 5857977"/>
              <a:gd name="connsiteX37" fmla="*/ 0 w 6051705"/>
              <a:gd name="connsiteY37" fmla="*/ 3456206 h 5857977"/>
              <a:gd name="connsiteX38" fmla="*/ 0 w 6051705"/>
              <a:gd name="connsiteY38" fmla="*/ 2928989 h 5857977"/>
              <a:gd name="connsiteX39" fmla="*/ 0 w 6051705"/>
              <a:gd name="connsiteY39" fmla="*/ 2401771 h 5857977"/>
              <a:gd name="connsiteX40" fmla="*/ 0 w 6051705"/>
              <a:gd name="connsiteY40" fmla="*/ 1757393 h 5857977"/>
              <a:gd name="connsiteX41" fmla="*/ 0 w 6051705"/>
              <a:gd name="connsiteY41" fmla="*/ 1347335 h 5857977"/>
              <a:gd name="connsiteX42" fmla="*/ 0 w 6051705"/>
              <a:gd name="connsiteY42" fmla="*/ 820117 h 5857977"/>
              <a:gd name="connsiteX43" fmla="*/ 0 w 6051705"/>
              <a:gd name="connsiteY43" fmla="*/ 0 h 5857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51705" h="5857977" fill="none" extrusionOk="0">
                <a:moveTo>
                  <a:pt x="0" y="0"/>
                </a:moveTo>
                <a:cubicBezTo>
                  <a:pt x="163949" y="-25949"/>
                  <a:pt x="264524" y="9998"/>
                  <a:pt x="368604" y="0"/>
                </a:cubicBezTo>
                <a:cubicBezTo>
                  <a:pt x="472684" y="-9998"/>
                  <a:pt x="679563" y="19555"/>
                  <a:pt x="797725" y="0"/>
                </a:cubicBezTo>
                <a:cubicBezTo>
                  <a:pt x="915887" y="-19555"/>
                  <a:pt x="1078512" y="47155"/>
                  <a:pt x="1226846" y="0"/>
                </a:cubicBezTo>
                <a:cubicBezTo>
                  <a:pt x="1375180" y="-47155"/>
                  <a:pt x="1531520" y="38423"/>
                  <a:pt x="1716484" y="0"/>
                </a:cubicBezTo>
                <a:cubicBezTo>
                  <a:pt x="1901448" y="-38423"/>
                  <a:pt x="2161397" y="15018"/>
                  <a:pt x="2327156" y="0"/>
                </a:cubicBezTo>
                <a:cubicBezTo>
                  <a:pt x="2492915" y="-15018"/>
                  <a:pt x="2863875" y="72706"/>
                  <a:pt x="2998345" y="0"/>
                </a:cubicBezTo>
                <a:cubicBezTo>
                  <a:pt x="3132815" y="-72706"/>
                  <a:pt x="3365276" y="31539"/>
                  <a:pt x="3487983" y="0"/>
                </a:cubicBezTo>
                <a:cubicBezTo>
                  <a:pt x="3610690" y="-31539"/>
                  <a:pt x="3944276" y="13107"/>
                  <a:pt x="4098655" y="0"/>
                </a:cubicBezTo>
                <a:cubicBezTo>
                  <a:pt x="4253034" y="-13107"/>
                  <a:pt x="4358423" y="15756"/>
                  <a:pt x="4467259" y="0"/>
                </a:cubicBezTo>
                <a:cubicBezTo>
                  <a:pt x="4576095" y="-15756"/>
                  <a:pt x="4860335" y="63719"/>
                  <a:pt x="5138448" y="0"/>
                </a:cubicBezTo>
                <a:cubicBezTo>
                  <a:pt x="5416561" y="-63719"/>
                  <a:pt x="5708738" y="47484"/>
                  <a:pt x="6051705" y="0"/>
                </a:cubicBezTo>
                <a:cubicBezTo>
                  <a:pt x="6121667" y="259192"/>
                  <a:pt x="5994057" y="408129"/>
                  <a:pt x="6051705" y="585798"/>
                </a:cubicBezTo>
                <a:cubicBezTo>
                  <a:pt x="6109353" y="763467"/>
                  <a:pt x="5995052" y="850625"/>
                  <a:pt x="6051705" y="1113016"/>
                </a:cubicBezTo>
                <a:cubicBezTo>
                  <a:pt x="6108358" y="1375407"/>
                  <a:pt x="6029507" y="1557150"/>
                  <a:pt x="6051705" y="1698813"/>
                </a:cubicBezTo>
                <a:cubicBezTo>
                  <a:pt x="6073903" y="1840476"/>
                  <a:pt x="5998199" y="1994329"/>
                  <a:pt x="6051705" y="2226031"/>
                </a:cubicBezTo>
                <a:cubicBezTo>
                  <a:pt x="6105211" y="2457733"/>
                  <a:pt x="6009401" y="2545229"/>
                  <a:pt x="6051705" y="2636090"/>
                </a:cubicBezTo>
                <a:cubicBezTo>
                  <a:pt x="6094009" y="2726951"/>
                  <a:pt x="6045172" y="3055554"/>
                  <a:pt x="6051705" y="3280467"/>
                </a:cubicBezTo>
                <a:cubicBezTo>
                  <a:pt x="6058238" y="3505380"/>
                  <a:pt x="6018949" y="3732445"/>
                  <a:pt x="6051705" y="3866265"/>
                </a:cubicBezTo>
                <a:cubicBezTo>
                  <a:pt x="6084461" y="4000085"/>
                  <a:pt x="6007840" y="4256940"/>
                  <a:pt x="6051705" y="4452063"/>
                </a:cubicBezTo>
                <a:cubicBezTo>
                  <a:pt x="6095570" y="4647186"/>
                  <a:pt x="6023774" y="4888096"/>
                  <a:pt x="6051705" y="5096440"/>
                </a:cubicBezTo>
                <a:cubicBezTo>
                  <a:pt x="6079636" y="5304784"/>
                  <a:pt x="6024657" y="5518378"/>
                  <a:pt x="6051705" y="5857977"/>
                </a:cubicBezTo>
                <a:cubicBezTo>
                  <a:pt x="5818228" y="5919257"/>
                  <a:pt x="5673741" y="5816001"/>
                  <a:pt x="5501550" y="5857977"/>
                </a:cubicBezTo>
                <a:cubicBezTo>
                  <a:pt x="5329359" y="5899953"/>
                  <a:pt x="5152433" y="5851263"/>
                  <a:pt x="5011912" y="5857977"/>
                </a:cubicBezTo>
                <a:cubicBezTo>
                  <a:pt x="4871391" y="5864691"/>
                  <a:pt x="4689786" y="5839988"/>
                  <a:pt x="4461757" y="5857977"/>
                </a:cubicBezTo>
                <a:cubicBezTo>
                  <a:pt x="4233729" y="5875966"/>
                  <a:pt x="4012291" y="5838455"/>
                  <a:pt x="3790568" y="5857977"/>
                </a:cubicBezTo>
                <a:cubicBezTo>
                  <a:pt x="3568845" y="5877499"/>
                  <a:pt x="3343254" y="5834217"/>
                  <a:pt x="3119379" y="5857977"/>
                </a:cubicBezTo>
                <a:cubicBezTo>
                  <a:pt x="2895504" y="5881737"/>
                  <a:pt x="2830153" y="5806155"/>
                  <a:pt x="2569224" y="5857977"/>
                </a:cubicBezTo>
                <a:cubicBezTo>
                  <a:pt x="2308295" y="5909799"/>
                  <a:pt x="2188905" y="5828867"/>
                  <a:pt x="2079586" y="5857977"/>
                </a:cubicBezTo>
                <a:cubicBezTo>
                  <a:pt x="1970267" y="5887087"/>
                  <a:pt x="1669807" y="5851449"/>
                  <a:pt x="1529431" y="5857977"/>
                </a:cubicBezTo>
                <a:cubicBezTo>
                  <a:pt x="1389055" y="5864505"/>
                  <a:pt x="1066817" y="5824003"/>
                  <a:pt x="918759" y="5857977"/>
                </a:cubicBezTo>
                <a:cubicBezTo>
                  <a:pt x="770701" y="5891951"/>
                  <a:pt x="641264" y="5815902"/>
                  <a:pt x="550155" y="5857977"/>
                </a:cubicBezTo>
                <a:cubicBezTo>
                  <a:pt x="459046" y="5900052"/>
                  <a:pt x="267592" y="5803764"/>
                  <a:pt x="0" y="5857977"/>
                </a:cubicBezTo>
                <a:cubicBezTo>
                  <a:pt x="-56949" y="5656871"/>
                  <a:pt x="46489" y="5546844"/>
                  <a:pt x="0" y="5330759"/>
                </a:cubicBezTo>
                <a:cubicBezTo>
                  <a:pt x="-46489" y="5114674"/>
                  <a:pt x="38060" y="4980706"/>
                  <a:pt x="0" y="4862121"/>
                </a:cubicBezTo>
                <a:cubicBezTo>
                  <a:pt x="-38060" y="4743536"/>
                  <a:pt x="36295" y="4532296"/>
                  <a:pt x="0" y="4393483"/>
                </a:cubicBezTo>
                <a:cubicBezTo>
                  <a:pt x="-36295" y="4254670"/>
                  <a:pt x="10669" y="4051590"/>
                  <a:pt x="0" y="3924845"/>
                </a:cubicBezTo>
                <a:cubicBezTo>
                  <a:pt x="-10669" y="3798100"/>
                  <a:pt x="17514" y="3556961"/>
                  <a:pt x="0" y="3456206"/>
                </a:cubicBezTo>
                <a:cubicBezTo>
                  <a:pt x="-17514" y="3355451"/>
                  <a:pt x="32289" y="3037050"/>
                  <a:pt x="0" y="2928989"/>
                </a:cubicBezTo>
                <a:cubicBezTo>
                  <a:pt x="-32289" y="2820928"/>
                  <a:pt x="50439" y="2604999"/>
                  <a:pt x="0" y="2401771"/>
                </a:cubicBezTo>
                <a:cubicBezTo>
                  <a:pt x="-50439" y="2198543"/>
                  <a:pt x="59108" y="2013981"/>
                  <a:pt x="0" y="1757393"/>
                </a:cubicBezTo>
                <a:cubicBezTo>
                  <a:pt x="-59108" y="1500805"/>
                  <a:pt x="18054" y="1541096"/>
                  <a:pt x="0" y="1347335"/>
                </a:cubicBezTo>
                <a:cubicBezTo>
                  <a:pt x="-18054" y="1153574"/>
                  <a:pt x="60496" y="967104"/>
                  <a:pt x="0" y="820117"/>
                </a:cubicBezTo>
                <a:cubicBezTo>
                  <a:pt x="-60496" y="673130"/>
                  <a:pt x="87251" y="185767"/>
                  <a:pt x="0" y="0"/>
                </a:cubicBezTo>
                <a:close/>
              </a:path>
              <a:path w="6051705" h="5857977" stroke="0" extrusionOk="0">
                <a:moveTo>
                  <a:pt x="0" y="0"/>
                </a:moveTo>
                <a:cubicBezTo>
                  <a:pt x="246813" y="-28883"/>
                  <a:pt x="317595" y="61041"/>
                  <a:pt x="550155" y="0"/>
                </a:cubicBezTo>
                <a:cubicBezTo>
                  <a:pt x="782716" y="-61041"/>
                  <a:pt x="856909" y="15337"/>
                  <a:pt x="1039793" y="0"/>
                </a:cubicBezTo>
                <a:cubicBezTo>
                  <a:pt x="1222677" y="-15337"/>
                  <a:pt x="1225583" y="36912"/>
                  <a:pt x="1408397" y="0"/>
                </a:cubicBezTo>
                <a:cubicBezTo>
                  <a:pt x="1591211" y="-36912"/>
                  <a:pt x="1666845" y="27353"/>
                  <a:pt x="1837518" y="0"/>
                </a:cubicBezTo>
                <a:cubicBezTo>
                  <a:pt x="2008191" y="-27353"/>
                  <a:pt x="2224777" y="41069"/>
                  <a:pt x="2387673" y="0"/>
                </a:cubicBezTo>
                <a:cubicBezTo>
                  <a:pt x="2550570" y="-41069"/>
                  <a:pt x="2804704" y="11709"/>
                  <a:pt x="2937828" y="0"/>
                </a:cubicBezTo>
                <a:cubicBezTo>
                  <a:pt x="3070952" y="-11709"/>
                  <a:pt x="3413238" y="66685"/>
                  <a:pt x="3548500" y="0"/>
                </a:cubicBezTo>
                <a:cubicBezTo>
                  <a:pt x="3683762" y="-66685"/>
                  <a:pt x="3801740" y="29206"/>
                  <a:pt x="3917104" y="0"/>
                </a:cubicBezTo>
                <a:cubicBezTo>
                  <a:pt x="4032468" y="-29206"/>
                  <a:pt x="4307216" y="4173"/>
                  <a:pt x="4406742" y="0"/>
                </a:cubicBezTo>
                <a:cubicBezTo>
                  <a:pt x="4506268" y="-4173"/>
                  <a:pt x="4710545" y="30383"/>
                  <a:pt x="4835862" y="0"/>
                </a:cubicBezTo>
                <a:cubicBezTo>
                  <a:pt x="4961179" y="-30383"/>
                  <a:pt x="5086420" y="51454"/>
                  <a:pt x="5264983" y="0"/>
                </a:cubicBezTo>
                <a:cubicBezTo>
                  <a:pt x="5443546" y="-51454"/>
                  <a:pt x="5813231" y="26156"/>
                  <a:pt x="6051705" y="0"/>
                </a:cubicBezTo>
                <a:cubicBezTo>
                  <a:pt x="6098793" y="118008"/>
                  <a:pt x="6036127" y="237749"/>
                  <a:pt x="6051705" y="410058"/>
                </a:cubicBezTo>
                <a:cubicBezTo>
                  <a:pt x="6067283" y="582367"/>
                  <a:pt x="5989580" y="798639"/>
                  <a:pt x="6051705" y="1113016"/>
                </a:cubicBezTo>
                <a:cubicBezTo>
                  <a:pt x="6113830" y="1427393"/>
                  <a:pt x="6042164" y="1418146"/>
                  <a:pt x="6051705" y="1581654"/>
                </a:cubicBezTo>
                <a:cubicBezTo>
                  <a:pt x="6061246" y="1745162"/>
                  <a:pt x="6033590" y="1788402"/>
                  <a:pt x="6051705" y="1991712"/>
                </a:cubicBezTo>
                <a:cubicBezTo>
                  <a:pt x="6069820" y="2195022"/>
                  <a:pt x="6021041" y="2324301"/>
                  <a:pt x="6051705" y="2460350"/>
                </a:cubicBezTo>
                <a:cubicBezTo>
                  <a:pt x="6082369" y="2596399"/>
                  <a:pt x="5973959" y="2965277"/>
                  <a:pt x="6051705" y="3163308"/>
                </a:cubicBezTo>
                <a:cubicBezTo>
                  <a:pt x="6129451" y="3361339"/>
                  <a:pt x="6029608" y="3688991"/>
                  <a:pt x="6051705" y="3866265"/>
                </a:cubicBezTo>
                <a:cubicBezTo>
                  <a:pt x="6073802" y="4043539"/>
                  <a:pt x="6031182" y="4279536"/>
                  <a:pt x="6051705" y="4393483"/>
                </a:cubicBezTo>
                <a:cubicBezTo>
                  <a:pt x="6072228" y="4507430"/>
                  <a:pt x="6034734" y="4656090"/>
                  <a:pt x="6051705" y="4803541"/>
                </a:cubicBezTo>
                <a:cubicBezTo>
                  <a:pt x="6068676" y="4950992"/>
                  <a:pt x="5969747" y="5633171"/>
                  <a:pt x="6051705" y="5857977"/>
                </a:cubicBezTo>
                <a:cubicBezTo>
                  <a:pt x="5933685" y="5911619"/>
                  <a:pt x="5649978" y="5849594"/>
                  <a:pt x="5501550" y="5857977"/>
                </a:cubicBezTo>
                <a:cubicBezTo>
                  <a:pt x="5353122" y="5866360"/>
                  <a:pt x="5078352" y="5786782"/>
                  <a:pt x="4890878" y="5857977"/>
                </a:cubicBezTo>
                <a:cubicBezTo>
                  <a:pt x="4703404" y="5929172"/>
                  <a:pt x="4464519" y="5819122"/>
                  <a:pt x="4219689" y="5857977"/>
                </a:cubicBezTo>
                <a:cubicBezTo>
                  <a:pt x="3974859" y="5896832"/>
                  <a:pt x="3944808" y="5809721"/>
                  <a:pt x="3790568" y="5857977"/>
                </a:cubicBezTo>
                <a:cubicBezTo>
                  <a:pt x="3636328" y="5906233"/>
                  <a:pt x="3535456" y="5817276"/>
                  <a:pt x="3421964" y="5857977"/>
                </a:cubicBezTo>
                <a:cubicBezTo>
                  <a:pt x="3308472" y="5898678"/>
                  <a:pt x="3155060" y="5834944"/>
                  <a:pt x="3053360" y="5857977"/>
                </a:cubicBezTo>
                <a:cubicBezTo>
                  <a:pt x="2951660" y="5881010"/>
                  <a:pt x="2554250" y="5817736"/>
                  <a:pt x="2382171" y="5857977"/>
                </a:cubicBezTo>
                <a:cubicBezTo>
                  <a:pt x="2210092" y="5898218"/>
                  <a:pt x="2039308" y="5839776"/>
                  <a:pt x="1953050" y="5857977"/>
                </a:cubicBezTo>
                <a:cubicBezTo>
                  <a:pt x="1866792" y="5876178"/>
                  <a:pt x="1421583" y="5799993"/>
                  <a:pt x="1281861" y="5857977"/>
                </a:cubicBezTo>
                <a:cubicBezTo>
                  <a:pt x="1142139" y="5915961"/>
                  <a:pt x="953585" y="5833457"/>
                  <a:pt x="731706" y="5857977"/>
                </a:cubicBezTo>
                <a:cubicBezTo>
                  <a:pt x="509828" y="5882497"/>
                  <a:pt x="340788" y="5807919"/>
                  <a:pt x="0" y="5857977"/>
                </a:cubicBezTo>
                <a:cubicBezTo>
                  <a:pt x="-31196" y="5761405"/>
                  <a:pt x="1377" y="5558590"/>
                  <a:pt x="0" y="5447919"/>
                </a:cubicBezTo>
                <a:cubicBezTo>
                  <a:pt x="-1377" y="5337248"/>
                  <a:pt x="59668" y="5105392"/>
                  <a:pt x="0" y="4803541"/>
                </a:cubicBezTo>
                <a:cubicBezTo>
                  <a:pt x="-59668" y="4501690"/>
                  <a:pt x="36172" y="4317532"/>
                  <a:pt x="0" y="4159164"/>
                </a:cubicBezTo>
                <a:cubicBezTo>
                  <a:pt x="-36172" y="4000796"/>
                  <a:pt x="68904" y="3741102"/>
                  <a:pt x="0" y="3514786"/>
                </a:cubicBezTo>
                <a:cubicBezTo>
                  <a:pt x="-68904" y="3288470"/>
                  <a:pt x="28746" y="3193632"/>
                  <a:pt x="0" y="3046148"/>
                </a:cubicBezTo>
                <a:cubicBezTo>
                  <a:pt x="-28746" y="2898664"/>
                  <a:pt x="45308" y="2553511"/>
                  <a:pt x="0" y="2343191"/>
                </a:cubicBezTo>
                <a:cubicBezTo>
                  <a:pt x="-45308" y="2132871"/>
                  <a:pt x="12475" y="2035437"/>
                  <a:pt x="0" y="1757393"/>
                </a:cubicBezTo>
                <a:cubicBezTo>
                  <a:pt x="-12475" y="1479349"/>
                  <a:pt x="39720" y="1441472"/>
                  <a:pt x="0" y="1171595"/>
                </a:cubicBezTo>
                <a:cubicBezTo>
                  <a:pt x="-39720" y="901718"/>
                  <a:pt x="56451" y="715121"/>
                  <a:pt x="0" y="585798"/>
                </a:cubicBezTo>
                <a:cubicBezTo>
                  <a:pt x="-56451" y="456475"/>
                  <a:pt x="38895" y="175693"/>
                  <a:pt x="0" y="0"/>
                </a:cubicBezTo>
                <a:close/>
              </a:path>
            </a:pathLst>
          </a:custGeom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981138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56230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97E3C79-30ED-41DC-91B2-145B0AD949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2" t="3391" r="5845" b="8767"/>
          <a:stretch/>
        </p:blipFill>
        <p:spPr>
          <a:xfrm>
            <a:off x="257174" y="900112"/>
            <a:ext cx="7010401" cy="5057775"/>
          </a:xfrm>
          <a:custGeom>
            <a:avLst/>
            <a:gdLst>
              <a:gd name="connsiteX0" fmla="*/ 0 w 7010401"/>
              <a:gd name="connsiteY0" fmla="*/ 0 h 5057775"/>
              <a:gd name="connsiteX1" fmla="*/ 373888 w 7010401"/>
              <a:gd name="connsiteY1" fmla="*/ 0 h 5057775"/>
              <a:gd name="connsiteX2" fmla="*/ 817880 w 7010401"/>
              <a:gd name="connsiteY2" fmla="*/ 0 h 5057775"/>
              <a:gd name="connsiteX3" fmla="*/ 1191768 w 7010401"/>
              <a:gd name="connsiteY3" fmla="*/ 0 h 5057775"/>
              <a:gd name="connsiteX4" fmla="*/ 1916176 w 7010401"/>
              <a:gd name="connsiteY4" fmla="*/ 0 h 5057775"/>
              <a:gd name="connsiteX5" fmla="*/ 2360168 w 7010401"/>
              <a:gd name="connsiteY5" fmla="*/ 0 h 5057775"/>
              <a:gd name="connsiteX6" fmla="*/ 2874264 w 7010401"/>
              <a:gd name="connsiteY6" fmla="*/ 0 h 5057775"/>
              <a:gd name="connsiteX7" fmla="*/ 3458464 w 7010401"/>
              <a:gd name="connsiteY7" fmla="*/ 0 h 5057775"/>
              <a:gd name="connsiteX8" fmla="*/ 3972561 w 7010401"/>
              <a:gd name="connsiteY8" fmla="*/ 0 h 5057775"/>
              <a:gd name="connsiteX9" fmla="*/ 4556761 w 7010401"/>
              <a:gd name="connsiteY9" fmla="*/ 0 h 5057775"/>
              <a:gd name="connsiteX10" fmla="*/ 5140961 w 7010401"/>
              <a:gd name="connsiteY10" fmla="*/ 0 h 5057775"/>
              <a:gd name="connsiteX11" fmla="*/ 5655057 w 7010401"/>
              <a:gd name="connsiteY11" fmla="*/ 0 h 5057775"/>
              <a:gd name="connsiteX12" fmla="*/ 6169153 w 7010401"/>
              <a:gd name="connsiteY12" fmla="*/ 0 h 5057775"/>
              <a:gd name="connsiteX13" fmla="*/ 7010401 w 7010401"/>
              <a:gd name="connsiteY13" fmla="*/ 0 h 5057775"/>
              <a:gd name="connsiteX14" fmla="*/ 7010401 w 7010401"/>
              <a:gd name="connsiteY14" fmla="*/ 663130 h 5057775"/>
              <a:gd name="connsiteX15" fmla="*/ 7010401 w 7010401"/>
              <a:gd name="connsiteY15" fmla="*/ 1225106 h 5057775"/>
              <a:gd name="connsiteX16" fmla="*/ 7010401 w 7010401"/>
              <a:gd name="connsiteY16" fmla="*/ 1736503 h 5057775"/>
              <a:gd name="connsiteX17" fmla="*/ 7010401 w 7010401"/>
              <a:gd name="connsiteY17" fmla="*/ 2399633 h 5057775"/>
              <a:gd name="connsiteX18" fmla="*/ 7010401 w 7010401"/>
              <a:gd name="connsiteY18" fmla="*/ 3062764 h 5057775"/>
              <a:gd name="connsiteX19" fmla="*/ 7010401 w 7010401"/>
              <a:gd name="connsiteY19" fmla="*/ 3473006 h 5057775"/>
              <a:gd name="connsiteX20" fmla="*/ 7010401 w 7010401"/>
              <a:gd name="connsiteY20" fmla="*/ 3984403 h 5057775"/>
              <a:gd name="connsiteX21" fmla="*/ 7010401 w 7010401"/>
              <a:gd name="connsiteY21" fmla="*/ 5057775 h 5057775"/>
              <a:gd name="connsiteX22" fmla="*/ 6426201 w 7010401"/>
              <a:gd name="connsiteY22" fmla="*/ 5057775 h 5057775"/>
              <a:gd name="connsiteX23" fmla="*/ 5982209 w 7010401"/>
              <a:gd name="connsiteY23" fmla="*/ 5057775 h 5057775"/>
              <a:gd name="connsiteX24" fmla="*/ 5327905 w 7010401"/>
              <a:gd name="connsiteY24" fmla="*/ 5057775 h 5057775"/>
              <a:gd name="connsiteX25" fmla="*/ 4603497 w 7010401"/>
              <a:gd name="connsiteY25" fmla="*/ 5057775 h 5057775"/>
              <a:gd name="connsiteX26" fmla="*/ 4019297 w 7010401"/>
              <a:gd name="connsiteY26" fmla="*/ 5057775 h 5057775"/>
              <a:gd name="connsiteX27" fmla="*/ 3645409 w 7010401"/>
              <a:gd name="connsiteY27" fmla="*/ 5057775 h 5057775"/>
              <a:gd name="connsiteX28" fmla="*/ 2921000 w 7010401"/>
              <a:gd name="connsiteY28" fmla="*/ 5057775 h 5057775"/>
              <a:gd name="connsiteX29" fmla="*/ 2196592 w 7010401"/>
              <a:gd name="connsiteY29" fmla="*/ 5057775 h 5057775"/>
              <a:gd name="connsiteX30" fmla="*/ 1472184 w 7010401"/>
              <a:gd name="connsiteY30" fmla="*/ 5057775 h 5057775"/>
              <a:gd name="connsiteX31" fmla="*/ 958088 w 7010401"/>
              <a:gd name="connsiteY31" fmla="*/ 5057775 h 5057775"/>
              <a:gd name="connsiteX32" fmla="*/ 0 w 7010401"/>
              <a:gd name="connsiteY32" fmla="*/ 5057775 h 5057775"/>
              <a:gd name="connsiteX33" fmla="*/ 0 w 7010401"/>
              <a:gd name="connsiteY33" fmla="*/ 4596956 h 5057775"/>
              <a:gd name="connsiteX34" fmla="*/ 0 w 7010401"/>
              <a:gd name="connsiteY34" fmla="*/ 4085558 h 5057775"/>
              <a:gd name="connsiteX35" fmla="*/ 0 w 7010401"/>
              <a:gd name="connsiteY35" fmla="*/ 3574161 h 5057775"/>
              <a:gd name="connsiteX36" fmla="*/ 0 w 7010401"/>
              <a:gd name="connsiteY36" fmla="*/ 3113342 h 5057775"/>
              <a:gd name="connsiteX37" fmla="*/ 0 w 7010401"/>
              <a:gd name="connsiteY37" fmla="*/ 2601944 h 5057775"/>
              <a:gd name="connsiteX38" fmla="*/ 0 w 7010401"/>
              <a:gd name="connsiteY38" fmla="*/ 2141125 h 5057775"/>
              <a:gd name="connsiteX39" fmla="*/ 0 w 7010401"/>
              <a:gd name="connsiteY39" fmla="*/ 1477994 h 5057775"/>
              <a:gd name="connsiteX40" fmla="*/ 0 w 7010401"/>
              <a:gd name="connsiteY40" fmla="*/ 865442 h 5057775"/>
              <a:gd name="connsiteX41" fmla="*/ 0 w 7010401"/>
              <a:gd name="connsiteY41" fmla="*/ 0 h 505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010401" h="5057775" fill="none" extrusionOk="0">
                <a:moveTo>
                  <a:pt x="0" y="0"/>
                </a:moveTo>
                <a:cubicBezTo>
                  <a:pt x="110803" y="-23328"/>
                  <a:pt x="196845" y="34562"/>
                  <a:pt x="373888" y="0"/>
                </a:cubicBezTo>
                <a:cubicBezTo>
                  <a:pt x="550931" y="-34562"/>
                  <a:pt x="702187" y="26893"/>
                  <a:pt x="817880" y="0"/>
                </a:cubicBezTo>
                <a:cubicBezTo>
                  <a:pt x="933573" y="-26893"/>
                  <a:pt x="1068377" y="23616"/>
                  <a:pt x="1191768" y="0"/>
                </a:cubicBezTo>
                <a:cubicBezTo>
                  <a:pt x="1315159" y="-23616"/>
                  <a:pt x="1628305" y="36228"/>
                  <a:pt x="1916176" y="0"/>
                </a:cubicBezTo>
                <a:cubicBezTo>
                  <a:pt x="2204047" y="-36228"/>
                  <a:pt x="2206351" y="40889"/>
                  <a:pt x="2360168" y="0"/>
                </a:cubicBezTo>
                <a:cubicBezTo>
                  <a:pt x="2513985" y="-40889"/>
                  <a:pt x="2630240" y="47909"/>
                  <a:pt x="2874264" y="0"/>
                </a:cubicBezTo>
                <a:cubicBezTo>
                  <a:pt x="3118288" y="-47909"/>
                  <a:pt x="3335063" y="48978"/>
                  <a:pt x="3458464" y="0"/>
                </a:cubicBezTo>
                <a:cubicBezTo>
                  <a:pt x="3581865" y="-48978"/>
                  <a:pt x="3828011" y="20136"/>
                  <a:pt x="3972561" y="0"/>
                </a:cubicBezTo>
                <a:cubicBezTo>
                  <a:pt x="4117111" y="-20136"/>
                  <a:pt x="4391088" y="63328"/>
                  <a:pt x="4556761" y="0"/>
                </a:cubicBezTo>
                <a:cubicBezTo>
                  <a:pt x="4722434" y="-63328"/>
                  <a:pt x="4911024" y="39417"/>
                  <a:pt x="5140961" y="0"/>
                </a:cubicBezTo>
                <a:cubicBezTo>
                  <a:pt x="5370898" y="-39417"/>
                  <a:pt x="5480958" y="51620"/>
                  <a:pt x="5655057" y="0"/>
                </a:cubicBezTo>
                <a:cubicBezTo>
                  <a:pt x="5829156" y="-51620"/>
                  <a:pt x="5982728" y="4778"/>
                  <a:pt x="6169153" y="0"/>
                </a:cubicBezTo>
                <a:cubicBezTo>
                  <a:pt x="6355578" y="-4778"/>
                  <a:pt x="6744507" y="25907"/>
                  <a:pt x="7010401" y="0"/>
                </a:cubicBezTo>
                <a:cubicBezTo>
                  <a:pt x="7011767" y="182000"/>
                  <a:pt x="6971800" y="488064"/>
                  <a:pt x="7010401" y="663130"/>
                </a:cubicBezTo>
                <a:cubicBezTo>
                  <a:pt x="7049002" y="838196"/>
                  <a:pt x="6999912" y="1042393"/>
                  <a:pt x="7010401" y="1225106"/>
                </a:cubicBezTo>
                <a:cubicBezTo>
                  <a:pt x="7020890" y="1407819"/>
                  <a:pt x="6961942" y="1585799"/>
                  <a:pt x="7010401" y="1736503"/>
                </a:cubicBezTo>
                <a:cubicBezTo>
                  <a:pt x="7058860" y="1887207"/>
                  <a:pt x="6937663" y="2186567"/>
                  <a:pt x="7010401" y="2399633"/>
                </a:cubicBezTo>
                <a:cubicBezTo>
                  <a:pt x="7083139" y="2612699"/>
                  <a:pt x="6943841" y="2792014"/>
                  <a:pt x="7010401" y="3062764"/>
                </a:cubicBezTo>
                <a:cubicBezTo>
                  <a:pt x="7076961" y="3333514"/>
                  <a:pt x="6970607" y="3269258"/>
                  <a:pt x="7010401" y="3473006"/>
                </a:cubicBezTo>
                <a:cubicBezTo>
                  <a:pt x="7050195" y="3676754"/>
                  <a:pt x="6963962" y="3744908"/>
                  <a:pt x="7010401" y="3984403"/>
                </a:cubicBezTo>
                <a:cubicBezTo>
                  <a:pt x="7056840" y="4223898"/>
                  <a:pt x="6941434" y="4584189"/>
                  <a:pt x="7010401" y="5057775"/>
                </a:cubicBezTo>
                <a:cubicBezTo>
                  <a:pt x="6863502" y="5091340"/>
                  <a:pt x="6706488" y="5029462"/>
                  <a:pt x="6426201" y="5057775"/>
                </a:cubicBezTo>
                <a:cubicBezTo>
                  <a:pt x="6145914" y="5086088"/>
                  <a:pt x="6175793" y="5010397"/>
                  <a:pt x="5982209" y="5057775"/>
                </a:cubicBezTo>
                <a:cubicBezTo>
                  <a:pt x="5788625" y="5105153"/>
                  <a:pt x="5537502" y="5030731"/>
                  <a:pt x="5327905" y="5057775"/>
                </a:cubicBezTo>
                <a:cubicBezTo>
                  <a:pt x="5118308" y="5084819"/>
                  <a:pt x="4780574" y="5046067"/>
                  <a:pt x="4603497" y="5057775"/>
                </a:cubicBezTo>
                <a:cubicBezTo>
                  <a:pt x="4426420" y="5069483"/>
                  <a:pt x="4207461" y="5053806"/>
                  <a:pt x="4019297" y="5057775"/>
                </a:cubicBezTo>
                <a:cubicBezTo>
                  <a:pt x="3831133" y="5061744"/>
                  <a:pt x="3820582" y="5049967"/>
                  <a:pt x="3645409" y="5057775"/>
                </a:cubicBezTo>
                <a:cubicBezTo>
                  <a:pt x="3470236" y="5065583"/>
                  <a:pt x="3249531" y="5050497"/>
                  <a:pt x="2921000" y="5057775"/>
                </a:cubicBezTo>
                <a:cubicBezTo>
                  <a:pt x="2592469" y="5065053"/>
                  <a:pt x="2447108" y="5027611"/>
                  <a:pt x="2196592" y="5057775"/>
                </a:cubicBezTo>
                <a:cubicBezTo>
                  <a:pt x="1946076" y="5087939"/>
                  <a:pt x="1629791" y="5033633"/>
                  <a:pt x="1472184" y="5057775"/>
                </a:cubicBezTo>
                <a:cubicBezTo>
                  <a:pt x="1314577" y="5081917"/>
                  <a:pt x="1104917" y="5038258"/>
                  <a:pt x="958088" y="5057775"/>
                </a:cubicBezTo>
                <a:cubicBezTo>
                  <a:pt x="811259" y="5077292"/>
                  <a:pt x="292751" y="4974401"/>
                  <a:pt x="0" y="5057775"/>
                </a:cubicBezTo>
                <a:cubicBezTo>
                  <a:pt x="-38127" y="4897588"/>
                  <a:pt x="4246" y="4757316"/>
                  <a:pt x="0" y="4596956"/>
                </a:cubicBezTo>
                <a:cubicBezTo>
                  <a:pt x="-4246" y="4436596"/>
                  <a:pt x="53615" y="4286735"/>
                  <a:pt x="0" y="4085558"/>
                </a:cubicBezTo>
                <a:cubicBezTo>
                  <a:pt x="-53615" y="3884381"/>
                  <a:pt x="42308" y="3703749"/>
                  <a:pt x="0" y="3574161"/>
                </a:cubicBezTo>
                <a:cubicBezTo>
                  <a:pt x="-42308" y="3444573"/>
                  <a:pt x="435" y="3270121"/>
                  <a:pt x="0" y="3113342"/>
                </a:cubicBezTo>
                <a:cubicBezTo>
                  <a:pt x="-435" y="2956563"/>
                  <a:pt x="9605" y="2843492"/>
                  <a:pt x="0" y="2601944"/>
                </a:cubicBezTo>
                <a:cubicBezTo>
                  <a:pt x="-9605" y="2360396"/>
                  <a:pt x="22054" y="2371164"/>
                  <a:pt x="0" y="2141125"/>
                </a:cubicBezTo>
                <a:cubicBezTo>
                  <a:pt x="-22054" y="1911086"/>
                  <a:pt x="65008" y="1611484"/>
                  <a:pt x="0" y="1477994"/>
                </a:cubicBezTo>
                <a:cubicBezTo>
                  <a:pt x="-65008" y="1344504"/>
                  <a:pt x="23458" y="1169355"/>
                  <a:pt x="0" y="865442"/>
                </a:cubicBezTo>
                <a:cubicBezTo>
                  <a:pt x="-23458" y="561529"/>
                  <a:pt x="1782" y="417175"/>
                  <a:pt x="0" y="0"/>
                </a:cubicBezTo>
                <a:close/>
              </a:path>
              <a:path w="7010401" h="5057775" stroke="0" extrusionOk="0">
                <a:moveTo>
                  <a:pt x="0" y="0"/>
                </a:moveTo>
                <a:cubicBezTo>
                  <a:pt x="142804" y="-238"/>
                  <a:pt x="282973" y="33847"/>
                  <a:pt x="373888" y="0"/>
                </a:cubicBezTo>
                <a:cubicBezTo>
                  <a:pt x="464803" y="-33847"/>
                  <a:pt x="638361" y="14952"/>
                  <a:pt x="747776" y="0"/>
                </a:cubicBezTo>
                <a:cubicBezTo>
                  <a:pt x="857191" y="-14952"/>
                  <a:pt x="995117" y="28422"/>
                  <a:pt x="1121664" y="0"/>
                </a:cubicBezTo>
                <a:cubicBezTo>
                  <a:pt x="1248211" y="-28422"/>
                  <a:pt x="1398670" y="23621"/>
                  <a:pt x="1565656" y="0"/>
                </a:cubicBezTo>
                <a:cubicBezTo>
                  <a:pt x="1732642" y="-23621"/>
                  <a:pt x="1877851" y="1798"/>
                  <a:pt x="2079752" y="0"/>
                </a:cubicBezTo>
                <a:cubicBezTo>
                  <a:pt x="2281653" y="-1798"/>
                  <a:pt x="2520582" y="37399"/>
                  <a:pt x="2804160" y="0"/>
                </a:cubicBezTo>
                <a:cubicBezTo>
                  <a:pt x="3087738" y="-37399"/>
                  <a:pt x="3094424" y="3086"/>
                  <a:pt x="3318256" y="0"/>
                </a:cubicBezTo>
                <a:cubicBezTo>
                  <a:pt x="3542088" y="-3086"/>
                  <a:pt x="3776055" y="18929"/>
                  <a:pt x="3972561" y="0"/>
                </a:cubicBezTo>
                <a:cubicBezTo>
                  <a:pt x="4169067" y="-18929"/>
                  <a:pt x="4246134" y="56405"/>
                  <a:pt x="4486657" y="0"/>
                </a:cubicBezTo>
                <a:cubicBezTo>
                  <a:pt x="4727180" y="-56405"/>
                  <a:pt x="5030239" y="39592"/>
                  <a:pt x="5211065" y="0"/>
                </a:cubicBezTo>
                <a:cubicBezTo>
                  <a:pt x="5391891" y="-39592"/>
                  <a:pt x="5568181" y="47713"/>
                  <a:pt x="5725161" y="0"/>
                </a:cubicBezTo>
                <a:cubicBezTo>
                  <a:pt x="5882141" y="-47713"/>
                  <a:pt x="6009902" y="46146"/>
                  <a:pt x="6169153" y="0"/>
                </a:cubicBezTo>
                <a:cubicBezTo>
                  <a:pt x="6328404" y="-46146"/>
                  <a:pt x="6829233" y="28365"/>
                  <a:pt x="7010401" y="0"/>
                </a:cubicBezTo>
                <a:cubicBezTo>
                  <a:pt x="7053082" y="296641"/>
                  <a:pt x="6947966" y="439025"/>
                  <a:pt x="7010401" y="612553"/>
                </a:cubicBezTo>
                <a:cubicBezTo>
                  <a:pt x="7072836" y="786081"/>
                  <a:pt x="6979352" y="989537"/>
                  <a:pt x="7010401" y="1225106"/>
                </a:cubicBezTo>
                <a:cubicBezTo>
                  <a:pt x="7041450" y="1460675"/>
                  <a:pt x="6957592" y="1570178"/>
                  <a:pt x="7010401" y="1685925"/>
                </a:cubicBezTo>
                <a:cubicBezTo>
                  <a:pt x="7063210" y="1801672"/>
                  <a:pt x="6941594" y="2113517"/>
                  <a:pt x="7010401" y="2349056"/>
                </a:cubicBezTo>
                <a:cubicBezTo>
                  <a:pt x="7079208" y="2584595"/>
                  <a:pt x="6977286" y="2617458"/>
                  <a:pt x="7010401" y="2759297"/>
                </a:cubicBezTo>
                <a:cubicBezTo>
                  <a:pt x="7043516" y="2901136"/>
                  <a:pt x="7007359" y="3152161"/>
                  <a:pt x="7010401" y="3321272"/>
                </a:cubicBezTo>
                <a:cubicBezTo>
                  <a:pt x="7013443" y="3490383"/>
                  <a:pt x="6983118" y="3584332"/>
                  <a:pt x="7010401" y="3782092"/>
                </a:cubicBezTo>
                <a:cubicBezTo>
                  <a:pt x="7037684" y="3979852"/>
                  <a:pt x="6980675" y="3997809"/>
                  <a:pt x="7010401" y="4192334"/>
                </a:cubicBezTo>
                <a:cubicBezTo>
                  <a:pt x="7040127" y="4386859"/>
                  <a:pt x="6915347" y="4774260"/>
                  <a:pt x="7010401" y="5057775"/>
                </a:cubicBezTo>
                <a:cubicBezTo>
                  <a:pt x="6816024" y="5118676"/>
                  <a:pt x="6740719" y="4997158"/>
                  <a:pt x="6496305" y="5057775"/>
                </a:cubicBezTo>
                <a:cubicBezTo>
                  <a:pt x="6251891" y="5118392"/>
                  <a:pt x="6078579" y="5055900"/>
                  <a:pt x="5842001" y="5057775"/>
                </a:cubicBezTo>
                <a:cubicBezTo>
                  <a:pt x="5605423" y="5059650"/>
                  <a:pt x="5366335" y="5002062"/>
                  <a:pt x="5117593" y="5057775"/>
                </a:cubicBezTo>
                <a:cubicBezTo>
                  <a:pt x="4868851" y="5113488"/>
                  <a:pt x="4894049" y="5014164"/>
                  <a:pt x="4673601" y="5057775"/>
                </a:cubicBezTo>
                <a:cubicBezTo>
                  <a:pt x="4453153" y="5101386"/>
                  <a:pt x="4392273" y="5018760"/>
                  <a:pt x="4299713" y="5057775"/>
                </a:cubicBezTo>
                <a:cubicBezTo>
                  <a:pt x="4207153" y="5096790"/>
                  <a:pt x="3971891" y="5004999"/>
                  <a:pt x="3645409" y="5057775"/>
                </a:cubicBezTo>
                <a:cubicBezTo>
                  <a:pt x="3318927" y="5110551"/>
                  <a:pt x="3303254" y="5003149"/>
                  <a:pt x="3131312" y="5057775"/>
                </a:cubicBezTo>
                <a:cubicBezTo>
                  <a:pt x="2959370" y="5112401"/>
                  <a:pt x="2836481" y="5042751"/>
                  <a:pt x="2757424" y="5057775"/>
                </a:cubicBezTo>
                <a:cubicBezTo>
                  <a:pt x="2678367" y="5072799"/>
                  <a:pt x="2419944" y="5006000"/>
                  <a:pt x="2313432" y="5057775"/>
                </a:cubicBezTo>
                <a:cubicBezTo>
                  <a:pt x="2206920" y="5109550"/>
                  <a:pt x="2077672" y="5056657"/>
                  <a:pt x="1869440" y="5057775"/>
                </a:cubicBezTo>
                <a:cubicBezTo>
                  <a:pt x="1661208" y="5058893"/>
                  <a:pt x="1568702" y="5047113"/>
                  <a:pt x="1355344" y="5057775"/>
                </a:cubicBezTo>
                <a:cubicBezTo>
                  <a:pt x="1141986" y="5068437"/>
                  <a:pt x="941409" y="5011229"/>
                  <a:pt x="771144" y="5057775"/>
                </a:cubicBezTo>
                <a:cubicBezTo>
                  <a:pt x="600879" y="5104321"/>
                  <a:pt x="267493" y="4985091"/>
                  <a:pt x="0" y="5057775"/>
                </a:cubicBezTo>
                <a:cubicBezTo>
                  <a:pt x="-4077" y="4894953"/>
                  <a:pt x="27213" y="4681828"/>
                  <a:pt x="0" y="4495800"/>
                </a:cubicBezTo>
                <a:cubicBezTo>
                  <a:pt x="-27213" y="4309773"/>
                  <a:pt x="11513" y="4076154"/>
                  <a:pt x="0" y="3933825"/>
                </a:cubicBezTo>
                <a:cubicBezTo>
                  <a:pt x="-11513" y="3791497"/>
                  <a:pt x="25592" y="3587648"/>
                  <a:pt x="0" y="3270695"/>
                </a:cubicBezTo>
                <a:cubicBezTo>
                  <a:pt x="-25592" y="2953742"/>
                  <a:pt x="11499" y="2946636"/>
                  <a:pt x="0" y="2759297"/>
                </a:cubicBezTo>
                <a:cubicBezTo>
                  <a:pt x="-11499" y="2571958"/>
                  <a:pt x="16230" y="2511564"/>
                  <a:pt x="0" y="2349056"/>
                </a:cubicBezTo>
                <a:cubicBezTo>
                  <a:pt x="-16230" y="2186548"/>
                  <a:pt x="25298" y="1984576"/>
                  <a:pt x="0" y="1685925"/>
                </a:cubicBezTo>
                <a:cubicBezTo>
                  <a:pt x="-25298" y="1387274"/>
                  <a:pt x="39076" y="1316265"/>
                  <a:pt x="0" y="1022795"/>
                </a:cubicBezTo>
                <a:cubicBezTo>
                  <a:pt x="-39076" y="729325"/>
                  <a:pt x="40349" y="223233"/>
                  <a:pt x="0" y="0"/>
                </a:cubicBezTo>
                <a:close/>
              </a:path>
            </a:pathLst>
          </a:custGeom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2970183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5D4E8E4-901F-42A7-AA63-B4D21B3A3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725" y="752475"/>
            <a:ext cx="3944885" cy="5591175"/>
          </a:xfrm>
          <a:custGeom>
            <a:avLst/>
            <a:gdLst>
              <a:gd name="connsiteX0" fmla="*/ 0 w 3944885"/>
              <a:gd name="connsiteY0" fmla="*/ 0 h 5591175"/>
              <a:gd name="connsiteX1" fmla="*/ 603004 w 3944885"/>
              <a:gd name="connsiteY1" fmla="*/ 0 h 5591175"/>
              <a:gd name="connsiteX2" fmla="*/ 1127110 w 3944885"/>
              <a:gd name="connsiteY2" fmla="*/ 0 h 5591175"/>
              <a:gd name="connsiteX3" fmla="*/ 1611767 w 3944885"/>
              <a:gd name="connsiteY3" fmla="*/ 0 h 5591175"/>
              <a:gd name="connsiteX4" fmla="*/ 2175322 w 3944885"/>
              <a:gd name="connsiteY4" fmla="*/ 0 h 5591175"/>
              <a:gd name="connsiteX5" fmla="*/ 2817775 w 3944885"/>
              <a:gd name="connsiteY5" fmla="*/ 0 h 5591175"/>
              <a:gd name="connsiteX6" fmla="*/ 3302432 w 3944885"/>
              <a:gd name="connsiteY6" fmla="*/ 0 h 5591175"/>
              <a:gd name="connsiteX7" fmla="*/ 3944885 w 3944885"/>
              <a:gd name="connsiteY7" fmla="*/ 0 h 5591175"/>
              <a:gd name="connsiteX8" fmla="*/ 3944885 w 3944885"/>
              <a:gd name="connsiteY8" fmla="*/ 670941 h 5591175"/>
              <a:gd name="connsiteX9" fmla="*/ 3944885 w 3944885"/>
              <a:gd name="connsiteY9" fmla="*/ 1230059 h 5591175"/>
              <a:gd name="connsiteX10" fmla="*/ 3944885 w 3944885"/>
              <a:gd name="connsiteY10" fmla="*/ 1845088 h 5591175"/>
              <a:gd name="connsiteX11" fmla="*/ 3944885 w 3944885"/>
              <a:gd name="connsiteY11" fmla="*/ 2292382 h 5591175"/>
              <a:gd name="connsiteX12" fmla="*/ 3944885 w 3944885"/>
              <a:gd name="connsiteY12" fmla="*/ 2907411 h 5591175"/>
              <a:gd name="connsiteX13" fmla="*/ 3944885 w 3944885"/>
              <a:gd name="connsiteY13" fmla="*/ 3298793 h 5591175"/>
              <a:gd name="connsiteX14" fmla="*/ 3944885 w 3944885"/>
              <a:gd name="connsiteY14" fmla="*/ 3746087 h 5591175"/>
              <a:gd name="connsiteX15" fmla="*/ 3944885 w 3944885"/>
              <a:gd name="connsiteY15" fmla="*/ 4305205 h 5591175"/>
              <a:gd name="connsiteX16" fmla="*/ 3944885 w 3944885"/>
              <a:gd name="connsiteY16" fmla="*/ 4920234 h 5591175"/>
              <a:gd name="connsiteX17" fmla="*/ 3944885 w 3944885"/>
              <a:gd name="connsiteY17" fmla="*/ 5591175 h 5591175"/>
              <a:gd name="connsiteX18" fmla="*/ 3499677 w 3944885"/>
              <a:gd name="connsiteY18" fmla="*/ 5591175 h 5591175"/>
              <a:gd name="connsiteX19" fmla="*/ 3054468 w 3944885"/>
              <a:gd name="connsiteY19" fmla="*/ 5591175 h 5591175"/>
              <a:gd name="connsiteX20" fmla="*/ 2530362 w 3944885"/>
              <a:gd name="connsiteY20" fmla="*/ 5591175 h 5591175"/>
              <a:gd name="connsiteX21" fmla="*/ 1966807 w 3944885"/>
              <a:gd name="connsiteY21" fmla="*/ 5591175 h 5591175"/>
              <a:gd name="connsiteX22" fmla="*/ 1442701 w 3944885"/>
              <a:gd name="connsiteY22" fmla="*/ 5591175 h 5591175"/>
              <a:gd name="connsiteX23" fmla="*/ 800248 w 3944885"/>
              <a:gd name="connsiteY23" fmla="*/ 5591175 h 5591175"/>
              <a:gd name="connsiteX24" fmla="*/ 0 w 3944885"/>
              <a:gd name="connsiteY24" fmla="*/ 5591175 h 5591175"/>
              <a:gd name="connsiteX25" fmla="*/ 0 w 3944885"/>
              <a:gd name="connsiteY25" fmla="*/ 5143881 h 5591175"/>
              <a:gd name="connsiteX26" fmla="*/ 0 w 3944885"/>
              <a:gd name="connsiteY26" fmla="*/ 4752499 h 5591175"/>
              <a:gd name="connsiteX27" fmla="*/ 0 w 3944885"/>
              <a:gd name="connsiteY27" fmla="*/ 4081558 h 5591175"/>
              <a:gd name="connsiteX28" fmla="*/ 0 w 3944885"/>
              <a:gd name="connsiteY28" fmla="*/ 3634264 h 5591175"/>
              <a:gd name="connsiteX29" fmla="*/ 0 w 3944885"/>
              <a:gd name="connsiteY29" fmla="*/ 3242882 h 5591175"/>
              <a:gd name="connsiteX30" fmla="*/ 0 w 3944885"/>
              <a:gd name="connsiteY30" fmla="*/ 2683764 h 5591175"/>
              <a:gd name="connsiteX31" fmla="*/ 0 w 3944885"/>
              <a:gd name="connsiteY31" fmla="*/ 2180558 h 5591175"/>
              <a:gd name="connsiteX32" fmla="*/ 0 w 3944885"/>
              <a:gd name="connsiteY32" fmla="*/ 1733264 h 5591175"/>
              <a:gd name="connsiteX33" fmla="*/ 0 w 3944885"/>
              <a:gd name="connsiteY33" fmla="*/ 1230059 h 5591175"/>
              <a:gd name="connsiteX34" fmla="*/ 0 w 3944885"/>
              <a:gd name="connsiteY34" fmla="*/ 559118 h 5591175"/>
              <a:gd name="connsiteX35" fmla="*/ 0 w 3944885"/>
              <a:gd name="connsiteY35" fmla="*/ 0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944885" h="5591175" fill="none" extrusionOk="0">
                <a:moveTo>
                  <a:pt x="0" y="0"/>
                </a:moveTo>
                <a:cubicBezTo>
                  <a:pt x="223340" y="-8848"/>
                  <a:pt x="338859" y="83"/>
                  <a:pt x="603004" y="0"/>
                </a:cubicBezTo>
                <a:cubicBezTo>
                  <a:pt x="867149" y="-83"/>
                  <a:pt x="908866" y="11562"/>
                  <a:pt x="1127110" y="0"/>
                </a:cubicBezTo>
                <a:cubicBezTo>
                  <a:pt x="1345354" y="-11562"/>
                  <a:pt x="1466695" y="21309"/>
                  <a:pt x="1611767" y="0"/>
                </a:cubicBezTo>
                <a:cubicBezTo>
                  <a:pt x="1756839" y="-21309"/>
                  <a:pt x="1916317" y="5443"/>
                  <a:pt x="2175322" y="0"/>
                </a:cubicBezTo>
                <a:cubicBezTo>
                  <a:pt x="2434328" y="-5443"/>
                  <a:pt x="2637679" y="65336"/>
                  <a:pt x="2817775" y="0"/>
                </a:cubicBezTo>
                <a:cubicBezTo>
                  <a:pt x="2997871" y="-65336"/>
                  <a:pt x="3167212" y="46842"/>
                  <a:pt x="3302432" y="0"/>
                </a:cubicBezTo>
                <a:cubicBezTo>
                  <a:pt x="3437652" y="-46842"/>
                  <a:pt x="3658968" y="3203"/>
                  <a:pt x="3944885" y="0"/>
                </a:cubicBezTo>
                <a:cubicBezTo>
                  <a:pt x="3998075" y="230340"/>
                  <a:pt x="3918141" y="358280"/>
                  <a:pt x="3944885" y="670941"/>
                </a:cubicBezTo>
                <a:cubicBezTo>
                  <a:pt x="3971629" y="983602"/>
                  <a:pt x="3895528" y="1070410"/>
                  <a:pt x="3944885" y="1230059"/>
                </a:cubicBezTo>
                <a:cubicBezTo>
                  <a:pt x="3994242" y="1389708"/>
                  <a:pt x="3935802" y="1611379"/>
                  <a:pt x="3944885" y="1845088"/>
                </a:cubicBezTo>
                <a:cubicBezTo>
                  <a:pt x="3953968" y="2078797"/>
                  <a:pt x="3944241" y="2194106"/>
                  <a:pt x="3944885" y="2292382"/>
                </a:cubicBezTo>
                <a:cubicBezTo>
                  <a:pt x="3945529" y="2390658"/>
                  <a:pt x="3900021" y="2735940"/>
                  <a:pt x="3944885" y="2907411"/>
                </a:cubicBezTo>
                <a:cubicBezTo>
                  <a:pt x="3989749" y="3078882"/>
                  <a:pt x="3915018" y="3151596"/>
                  <a:pt x="3944885" y="3298793"/>
                </a:cubicBezTo>
                <a:cubicBezTo>
                  <a:pt x="3974752" y="3445990"/>
                  <a:pt x="3926406" y="3568595"/>
                  <a:pt x="3944885" y="3746087"/>
                </a:cubicBezTo>
                <a:cubicBezTo>
                  <a:pt x="3963364" y="3923579"/>
                  <a:pt x="3901633" y="4134318"/>
                  <a:pt x="3944885" y="4305205"/>
                </a:cubicBezTo>
                <a:cubicBezTo>
                  <a:pt x="3988137" y="4476092"/>
                  <a:pt x="3933981" y="4646235"/>
                  <a:pt x="3944885" y="4920234"/>
                </a:cubicBezTo>
                <a:cubicBezTo>
                  <a:pt x="3955789" y="5194233"/>
                  <a:pt x="3897759" y="5437403"/>
                  <a:pt x="3944885" y="5591175"/>
                </a:cubicBezTo>
                <a:cubicBezTo>
                  <a:pt x="3800599" y="5623894"/>
                  <a:pt x="3596694" y="5586910"/>
                  <a:pt x="3499677" y="5591175"/>
                </a:cubicBezTo>
                <a:cubicBezTo>
                  <a:pt x="3402660" y="5595440"/>
                  <a:pt x="3230261" y="5539507"/>
                  <a:pt x="3054468" y="5591175"/>
                </a:cubicBezTo>
                <a:cubicBezTo>
                  <a:pt x="2878675" y="5642843"/>
                  <a:pt x="2679669" y="5539457"/>
                  <a:pt x="2530362" y="5591175"/>
                </a:cubicBezTo>
                <a:cubicBezTo>
                  <a:pt x="2381055" y="5642893"/>
                  <a:pt x="2233721" y="5571814"/>
                  <a:pt x="1966807" y="5591175"/>
                </a:cubicBezTo>
                <a:cubicBezTo>
                  <a:pt x="1699894" y="5610536"/>
                  <a:pt x="1549936" y="5533204"/>
                  <a:pt x="1442701" y="5591175"/>
                </a:cubicBezTo>
                <a:cubicBezTo>
                  <a:pt x="1335466" y="5649146"/>
                  <a:pt x="963076" y="5516569"/>
                  <a:pt x="800248" y="5591175"/>
                </a:cubicBezTo>
                <a:cubicBezTo>
                  <a:pt x="637420" y="5665781"/>
                  <a:pt x="360256" y="5571755"/>
                  <a:pt x="0" y="5591175"/>
                </a:cubicBezTo>
                <a:cubicBezTo>
                  <a:pt x="-52147" y="5451009"/>
                  <a:pt x="2292" y="5319639"/>
                  <a:pt x="0" y="5143881"/>
                </a:cubicBezTo>
                <a:cubicBezTo>
                  <a:pt x="-2292" y="4968123"/>
                  <a:pt x="38102" y="4832772"/>
                  <a:pt x="0" y="4752499"/>
                </a:cubicBezTo>
                <a:cubicBezTo>
                  <a:pt x="-38102" y="4672226"/>
                  <a:pt x="39643" y="4219533"/>
                  <a:pt x="0" y="4081558"/>
                </a:cubicBezTo>
                <a:cubicBezTo>
                  <a:pt x="-39643" y="3943583"/>
                  <a:pt x="9115" y="3745420"/>
                  <a:pt x="0" y="3634264"/>
                </a:cubicBezTo>
                <a:cubicBezTo>
                  <a:pt x="-9115" y="3523108"/>
                  <a:pt x="44974" y="3390915"/>
                  <a:pt x="0" y="3242882"/>
                </a:cubicBezTo>
                <a:cubicBezTo>
                  <a:pt x="-44974" y="3094849"/>
                  <a:pt x="24759" y="2863055"/>
                  <a:pt x="0" y="2683764"/>
                </a:cubicBezTo>
                <a:cubicBezTo>
                  <a:pt x="-24759" y="2504473"/>
                  <a:pt x="51961" y="2380734"/>
                  <a:pt x="0" y="2180558"/>
                </a:cubicBezTo>
                <a:cubicBezTo>
                  <a:pt x="-51961" y="1980382"/>
                  <a:pt x="21458" y="1904129"/>
                  <a:pt x="0" y="1733264"/>
                </a:cubicBezTo>
                <a:cubicBezTo>
                  <a:pt x="-21458" y="1562399"/>
                  <a:pt x="27499" y="1473660"/>
                  <a:pt x="0" y="1230059"/>
                </a:cubicBezTo>
                <a:cubicBezTo>
                  <a:pt x="-27499" y="986459"/>
                  <a:pt x="80013" y="878045"/>
                  <a:pt x="0" y="559118"/>
                </a:cubicBezTo>
                <a:cubicBezTo>
                  <a:pt x="-80013" y="240191"/>
                  <a:pt x="48664" y="247690"/>
                  <a:pt x="0" y="0"/>
                </a:cubicBezTo>
                <a:close/>
              </a:path>
              <a:path w="3944885" h="5591175" stroke="0" extrusionOk="0">
                <a:moveTo>
                  <a:pt x="0" y="0"/>
                </a:moveTo>
                <a:cubicBezTo>
                  <a:pt x="165669" y="-46525"/>
                  <a:pt x="399087" y="26311"/>
                  <a:pt x="524106" y="0"/>
                </a:cubicBezTo>
                <a:cubicBezTo>
                  <a:pt x="649125" y="-26311"/>
                  <a:pt x="893115" y="59839"/>
                  <a:pt x="1048212" y="0"/>
                </a:cubicBezTo>
                <a:cubicBezTo>
                  <a:pt x="1203309" y="-59839"/>
                  <a:pt x="1372867" y="6723"/>
                  <a:pt x="1572318" y="0"/>
                </a:cubicBezTo>
                <a:cubicBezTo>
                  <a:pt x="1771769" y="-6723"/>
                  <a:pt x="2046263" y="68541"/>
                  <a:pt x="2175322" y="0"/>
                </a:cubicBezTo>
                <a:cubicBezTo>
                  <a:pt x="2304381" y="-68541"/>
                  <a:pt x="2476466" y="42608"/>
                  <a:pt x="2620531" y="0"/>
                </a:cubicBezTo>
                <a:cubicBezTo>
                  <a:pt x="2764596" y="-42608"/>
                  <a:pt x="2944703" y="39031"/>
                  <a:pt x="3065739" y="0"/>
                </a:cubicBezTo>
                <a:cubicBezTo>
                  <a:pt x="3186775" y="-39031"/>
                  <a:pt x="3550219" y="14229"/>
                  <a:pt x="3944885" y="0"/>
                </a:cubicBezTo>
                <a:cubicBezTo>
                  <a:pt x="3968583" y="130792"/>
                  <a:pt x="3888227" y="266259"/>
                  <a:pt x="3944885" y="503206"/>
                </a:cubicBezTo>
                <a:cubicBezTo>
                  <a:pt x="4001543" y="740153"/>
                  <a:pt x="3941654" y="741213"/>
                  <a:pt x="3944885" y="894588"/>
                </a:cubicBezTo>
                <a:cubicBezTo>
                  <a:pt x="3948116" y="1047963"/>
                  <a:pt x="3894167" y="1245371"/>
                  <a:pt x="3944885" y="1397794"/>
                </a:cubicBezTo>
                <a:cubicBezTo>
                  <a:pt x="3995603" y="1550217"/>
                  <a:pt x="3944631" y="1614621"/>
                  <a:pt x="3944885" y="1789176"/>
                </a:cubicBezTo>
                <a:cubicBezTo>
                  <a:pt x="3945139" y="1963731"/>
                  <a:pt x="3912686" y="2184443"/>
                  <a:pt x="3944885" y="2404205"/>
                </a:cubicBezTo>
                <a:cubicBezTo>
                  <a:pt x="3977084" y="2623967"/>
                  <a:pt x="3936869" y="2778712"/>
                  <a:pt x="3944885" y="3075146"/>
                </a:cubicBezTo>
                <a:cubicBezTo>
                  <a:pt x="3952901" y="3371580"/>
                  <a:pt x="3930746" y="3332841"/>
                  <a:pt x="3944885" y="3466529"/>
                </a:cubicBezTo>
                <a:cubicBezTo>
                  <a:pt x="3959024" y="3600217"/>
                  <a:pt x="3939016" y="3870638"/>
                  <a:pt x="3944885" y="4081558"/>
                </a:cubicBezTo>
                <a:cubicBezTo>
                  <a:pt x="3950754" y="4292478"/>
                  <a:pt x="3938562" y="4376375"/>
                  <a:pt x="3944885" y="4528852"/>
                </a:cubicBezTo>
                <a:cubicBezTo>
                  <a:pt x="3951208" y="4681329"/>
                  <a:pt x="3825840" y="5068056"/>
                  <a:pt x="3944885" y="5591175"/>
                </a:cubicBezTo>
                <a:cubicBezTo>
                  <a:pt x="3715631" y="5660102"/>
                  <a:pt x="3608798" y="5519664"/>
                  <a:pt x="3341881" y="5591175"/>
                </a:cubicBezTo>
                <a:cubicBezTo>
                  <a:pt x="3074964" y="5662686"/>
                  <a:pt x="3001057" y="5553267"/>
                  <a:pt x="2738877" y="5591175"/>
                </a:cubicBezTo>
                <a:cubicBezTo>
                  <a:pt x="2476697" y="5629083"/>
                  <a:pt x="2246096" y="5557268"/>
                  <a:pt x="2096425" y="5591175"/>
                </a:cubicBezTo>
                <a:cubicBezTo>
                  <a:pt x="1946754" y="5625082"/>
                  <a:pt x="1692907" y="5558636"/>
                  <a:pt x="1532870" y="5591175"/>
                </a:cubicBezTo>
                <a:cubicBezTo>
                  <a:pt x="1372833" y="5623714"/>
                  <a:pt x="1220852" y="5578807"/>
                  <a:pt x="1048212" y="5591175"/>
                </a:cubicBezTo>
                <a:cubicBezTo>
                  <a:pt x="875572" y="5603543"/>
                  <a:pt x="738355" y="5550432"/>
                  <a:pt x="484657" y="5591175"/>
                </a:cubicBezTo>
                <a:cubicBezTo>
                  <a:pt x="230959" y="5631918"/>
                  <a:pt x="152301" y="5565302"/>
                  <a:pt x="0" y="5591175"/>
                </a:cubicBezTo>
                <a:cubicBezTo>
                  <a:pt x="-22288" y="5371681"/>
                  <a:pt x="52236" y="5270187"/>
                  <a:pt x="0" y="5143881"/>
                </a:cubicBezTo>
                <a:cubicBezTo>
                  <a:pt x="-52236" y="5017575"/>
                  <a:pt x="55300" y="4706239"/>
                  <a:pt x="0" y="4528852"/>
                </a:cubicBezTo>
                <a:cubicBezTo>
                  <a:pt x="-55300" y="4351465"/>
                  <a:pt x="66881" y="4181814"/>
                  <a:pt x="0" y="3969734"/>
                </a:cubicBezTo>
                <a:cubicBezTo>
                  <a:pt x="-66881" y="3757654"/>
                  <a:pt x="77621" y="3522262"/>
                  <a:pt x="0" y="3298793"/>
                </a:cubicBezTo>
                <a:cubicBezTo>
                  <a:pt x="-77621" y="3075324"/>
                  <a:pt x="17196" y="2960382"/>
                  <a:pt x="0" y="2683764"/>
                </a:cubicBezTo>
                <a:cubicBezTo>
                  <a:pt x="-17196" y="2407146"/>
                  <a:pt x="40207" y="2358096"/>
                  <a:pt x="0" y="2236470"/>
                </a:cubicBezTo>
                <a:cubicBezTo>
                  <a:pt x="-40207" y="2114844"/>
                  <a:pt x="37776" y="2024343"/>
                  <a:pt x="0" y="1845088"/>
                </a:cubicBezTo>
                <a:cubicBezTo>
                  <a:pt x="-37776" y="1665833"/>
                  <a:pt x="20219" y="1515865"/>
                  <a:pt x="0" y="1397794"/>
                </a:cubicBezTo>
                <a:cubicBezTo>
                  <a:pt x="-20219" y="1279723"/>
                  <a:pt x="38872" y="967581"/>
                  <a:pt x="0" y="726853"/>
                </a:cubicBezTo>
                <a:cubicBezTo>
                  <a:pt x="-38872" y="486125"/>
                  <a:pt x="63948" y="163881"/>
                  <a:pt x="0" y="0"/>
                </a:cubicBezTo>
                <a:close/>
              </a:path>
            </a:pathLst>
          </a:custGeom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40794201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57439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EA13888-B543-4B48-9125-62921288D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9" t="2546" r="2775" b="4000"/>
          <a:stretch/>
        </p:blipFill>
        <p:spPr>
          <a:xfrm>
            <a:off x="1476375" y="942975"/>
            <a:ext cx="9077326" cy="4895850"/>
          </a:xfrm>
          <a:custGeom>
            <a:avLst/>
            <a:gdLst>
              <a:gd name="connsiteX0" fmla="*/ 0 w 9077326"/>
              <a:gd name="connsiteY0" fmla="*/ 0 h 4895850"/>
              <a:gd name="connsiteX1" fmla="*/ 748879 w 9077326"/>
              <a:gd name="connsiteY1" fmla="*/ 0 h 4895850"/>
              <a:gd name="connsiteX2" fmla="*/ 1043892 w 9077326"/>
              <a:gd name="connsiteY2" fmla="*/ 0 h 4895850"/>
              <a:gd name="connsiteX3" fmla="*/ 1701999 w 9077326"/>
              <a:gd name="connsiteY3" fmla="*/ 0 h 4895850"/>
              <a:gd name="connsiteX4" fmla="*/ 2269332 w 9077326"/>
              <a:gd name="connsiteY4" fmla="*/ 0 h 4895850"/>
              <a:gd name="connsiteX5" fmla="*/ 2655118 w 9077326"/>
              <a:gd name="connsiteY5" fmla="*/ 0 h 4895850"/>
              <a:gd name="connsiteX6" fmla="*/ 2950131 w 9077326"/>
              <a:gd name="connsiteY6" fmla="*/ 0 h 4895850"/>
              <a:gd name="connsiteX7" fmla="*/ 3245144 w 9077326"/>
              <a:gd name="connsiteY7" fmla="*/ 0 h 4895850"/>
              <a:gd name="connsiteX8" fmla="*/ 3721704 w 9077326"/>
              <a:gd name="connsiteY8" fmla="*/ 0 h 4895850"/>
              <a:gd name="connsiteX9" fmla="*/ 4379810 w 9077326"/>
              <a:gd name="connsiteY9" fmla="*/ 0 h 4895850"/>
              <a:gd name="connsiteX10" fmla="*/ 4856369 w 9077326"/>
              <a:gd name="connsiteY10" fmla="*/ 0 h 4895850"/>
              <a:gd name="connsiteX11" fmla="*/ 5423702 w 9077326"/>
              <a:gd name="connsiteY11" fmla="*/ 0 h 4895850"/>
              <a:gd name="connsiteX12" fmla="*/ 6172582 w 9077326"/>
              <a:gd name="connsiteY12" fmla="*/ 0 h 4895850"/>
              <a:gd name="connsiteX13" fmla="*/ 6739915 w 9077326"/>
              <a:gd name="connsiteY13" fmla="*/ 0 h 4895850"/>
              <a:gd name="connsiteX14" fmla="*/ 7488794 w 9077326"/>
              <a:gd name="connsiteY14" fmla="*/ 0 h 4895850"/>
              <a:gd name="connsiteX15" fmla="*/ 8237673 w 9077326"/>
              <a:gd name="connsiteY15" fmla="*/ 0 h 4895850"/>
              <a:gd name="connsiteX16" fmla="*/ 9077326 w 9077326"/>
              <a:gd name="connsiteY16" fmla="*/ 0 h 4895850"/>
              <a:gd name="connsiteX17" fmla="*/ 9077326 w 9077326"/>
              <a:gd name="connsiteY17" fmla="*/ 495025 h 4895850"/>
              <a:gd name="connsiteX18" fmla="*/ 9077326 w 9077326"/>
              <a:gd name="connsiteY18" fmla="*/ 1136925 h 4895850"/>
              <a:gd name="connsiteX19" fmla="*/ 9077326 w 9077326"/>
              <a:gd name="connsiteY19" fmla="*/ 1582991 h 4895850"/>
              <a:gd name="connsiteX20" fmla="*/ 9077326 w 9077326"/>
              <a:gd name="connsiteY20" fmla="*/ 2029058 h 4895850"/>
              <a:gd name="connsiteX21" fmla="*/ 9077326 w 9077326"/>
              <a:gd name="connsiteY21" fmla="*/ 2475124 h 4895850"/>
              <a:gd name="connsiteX22" fmla="*/ 9077326 w 9077326"/>
              <a:gd name="connsiteY22" fmla="*/ 3068066 h 4895850"/>
              <a:gd name="connsiteX23" fmla="*/ 9077326 w 9077326"/>
              <a:gd name="connsiteY23" fmla="*/ 3563091 h 4895850"/>
              <a:gd name="connsiteX24" fmla="*/ 9077326 w 9077326"/>
              <a:gd name="connsiteY24" fmla="*/ 3960199 h 4895850"/>
              <a:gd name="connsiteX25" fmla="*/ 9077326 w 9077326"/>
              <a:gd name="connsiteY25" fmla="*/ 4895850 h 4895850"/>
              <a:gd name="connsiteX26" fmla="*/ 8600766 w 9077326"/>
              <a:gd name="connsiteY26" fmla="*/ 4895850 h 4895850"/>
              <a:gd name="connsiteX27" fmla="*/ 8305753 w 9077326"/>
              <a:gd name="connsiteY27" fmla="*/ 4895850 h 4895850"/>
              <a:gd name="connsiteX28" fmla="*/ 7556874 w 9077326"/>
              <a:gd name="connsiteY28" fmla="*/ 4895850 h 4895850"/>
              <a:gd name="connsiteX29" fmla="*/ 7171088 w 9077326"/>
              <a:gd name="connsiteY29" fmla="*/ 4895850 h 4895850"/>
              <a:gd name="connsiteX30" fmla="*/ 6694528 w 9077326"/>
              <a:gd name="connsiteY30" fmla="*/ 4895850 h 4895850"/>
              <a:gd name="connsiteX31" fmla="*/ 6308742 w 9077326"/>
              <a:gd name="connsiteY31" fmla="*/ 4895850 h 4895850"/>
              <a:gd name="connsiteX32" fmla="*/ 5922955 w 9077326"/>
              <a:gd name="connsiteY32" fmla="*/ 4895850 h 4895850"/>
              <a:gd name="connsiteX33" fmla="*/ 5174076 w 9077326"/>
              <a:gd name="connsiteY33" fmla="*/ 4895850 h 4895850"/>
              <a:gd name="connsiteX34" fmla="*/ 4697516 w 9077326"/>
              <a:gd name="connsiteY34" fmla="*/ 4895850 h 4895850"/>
              <a:gd name="connsiteX35" fmla="*/ 4130183 w 9077326"/>
              <a:gd name="connsiteY35" fmla="*/ 4895850 h 4895850"/>
              <a:gd name="connsiteX36" fmla="*/ 3472077 w 9077326"/>
              <a:gd name="connsiteY36" fmla="*/ 4895850 h 4895850"/>
              <a:gd name="connsiteX37" fmla="*/ 2813971 w 9077326"/>
              <a:gd name="connsiteY37" fmla="*/ 4895850 h 4895850"/>
              <a:gd name="connsiteX38" fmla="*/ 2246638 w 9077326"/>
              <a:gd name="connsiteY38" fmla="*/ 4895850 h 4895850"/>
              <a:gd name="connsiteX39" fmla="*/ 1860852 w 9077326"/>
              <a:gd name="connsiteY39" fmla="*/ 4895850 h 4895850"/>
              <a:gd name="connsiteX40" fmla="*/ 1293519 w 9077326"/>
              <a:gd name="connsiteY40" fmla="*/ 4895850 h 4895850"/>
              <a:gd name="connsiteX41" fmla="*/ 635413 w 9077326"/>
              <a:gd name="connsiteY41" fmla="*/ 4895850 h 4895850"/>
              <a:gd name="connsiteX42" fmla="*/ 0 w 9077326"/>
              <a:gd name="connsiteY42" fmla="*/ 4895850 h 4895850"/>
              <a:gd name="connsiteX43" fmla="*/ 0 w 9077326"/>
              <a:gd name="connsiteY43" fmla="*/ 4253950 h 4895850"/>
              <a:gd name="connsiteX44" fmla="*/ 0 w 9077326"/>
              <a:gd name="connsiteY44" fmla="*/ 3807883 h 4895850"/>
              <a:gd name="connsiteX45" fmla="*/ 0 w 9077326"/>
              <a:gd name="connsiteY45" fmla="*/ 3361817 h 4895850"/>
              <a:gd name="connsiteX46" fmla="*/ 0 w 9077326"/>
              <a:gd name="connsiteY46" fmla="*/ 2719917 h 4895850"/>
              <a:gd name="connsiteX47" fmla="*/ 0 w 9077326"/>
              <a:gd name="connsiteY47" fmla="*/ 2273850 h 4895850"/>
              <a:gd name="connsiteX48" fmla="*/ 0 w 9077326"/>
              <a:gd name="connsiteY48" fmla="*/ 1631950 h 4895850"/>
              <a:gd name="connsiteX49" fmla="*/ 0 w 9077326"/>
              <a:gd name="connsiteY49" fmla="*/ 1039008 h 4895850"/>
              <a:gd name="connsiteX50" fmla="*/ 0 w 9077326"/>
              <a:gd name="connsiteY50" fmla="*/ 543983 h 4895850"/>
              <a:gd name="connsiteX51" fmla="*/ 0 w 9077326"/>
              <a:gd name="connsiteY51" fmla="*/ 0 h 489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077326" h="4895850" fill="none" extrusionOk="0">
                <a:moveTo>
                  <a:pt x="0" y="0"/>
                </a:moveTo>
                <a:cubicBezTo>
                  <a:pt x="342156" y="-71738"/>
                  <a:pt x="580188" y="16758"/>
                  <a:pt x="748879" y="0"/>
                </a:cubicBezTo>
                <a:cubicBezTo>
                  <a:pt x="917570" y="-16758"/>
                  <a:pt x="904206" y="1868"/>
                  <a:pt x="1043892" y="0"/>
                </a:cubicBezTo>
                <a:cubicBezTo>
                  <a:pt x="1183578" y="-1868"/>
                  <a:pt x="1450784" y="29972"/>
                  <a:pt x="1701999" y="0"/>
                </a:cubicBezTo>
                <a:cubicBezTo>
                  <a:pt x="1953214" y="-29972"/>
                  <a:pt x="2074581" y="63836"/>
                  <a:pt x="2269332" y="0"/>
                </a:cubicBezTo>
                <a:cubicBezTo>
                  <a:pt x="2464083" y="-63836"/>
                  <a:pt x="2465339" y="2152"/>
                  <a:pt x="2655118" y="0"/>
                </a:cubicBezTo>
                <a:cubicBezTo>
                  <a:pt x="2844897" y="-2152"/>
                  <a:pt x="2846470" y="22195"/>
                  <a:pt x="2950131" y="0"/>
                </a:cubicBezTo>
                <a:cubicBezTo>
                  <a:pt x="3053792" y="-22195"/>
                  <a:pt x="3164354" y="10979"/>
                  <a:pt x="3245144" y="0"/>
                </a:cubicBezTo>
                <a:cubicBezTo>
                  <a:pt x="3325934" y="-10979"/>
                  <a:pt x="3504856" y="19642"/>
                  <a:pt x="3721704" y="0"/>
                </a:cubicBezTo>
                <a:cubicBezTo>
                  <a:pt x="3938552" y="-19642"/>
                  <a:pt x="4150793" y="34396"/>
                  <a:pt x="4379810" y="0"/>
                </a:cubicBezTo>
                <a:cubicBezTo>
                  <a:pt x="4608827" y="-34396"/>
                  <a:pt x="4746206" y="52642"/>
                  <a:pt x="4856369" y="0"/>
                </a:cubicBezTo>
                <a:cubicBezTo>
                  <a:pt x="4966532" y="-52642"/>
                  <a:pt x="5280898" y="9316"/>
                  <a:pt x="5423702" y="0"/>
                </a:cubicBezTo>
                <a:cubicBezTo>
                  <a:pt x="5566506" y="-9316"/>
                  <a:pt x="5983479" y="44035"/>
                  <a:pt x="6172582" y="0"/>
                </a:cubicBezTo>
                <a:cubicBezTo>
                  <a:pt x="6361685" y="-44035"/>
                  <a:pt x="6489380" y="19403"/>
                  <a:pt x="6739915" y="0"/>
                </a:cubicBezTo>
                <a:cubicBezTo>
                  <a:pt x="6990450" y="-19403"/>
                  <a:pt x="7284400" y="63569"/>
                  <a:pt x="7488794" y="0"/>
                </a:cubicBezTo>
                <a:cubicBezTo>
                  <a:pt x="7693188" y="-63569"/>
                  <a:pt x="7969430" y="40360"/>
                  <a:pt x="8237673" y="0"/>
                </a:cubicBezTo>
                <a:cubicBezTo>
                  <a:pt x="8505916" y="-40360"/>
                  <a:pt x="8828167" y="41851"/>
                  <a:pt x="9077326" y="0"/>
                </a:cubicBezTo>
                <a:cubicBezTo>
                  <a:pt x="9083825" y="114444"/>
                  <a:pt x="9041414" y="258586"/>
                  <a:pt x="9077326" y="495025"/>
                </a:cubicBezTo>
                <a:cubicBezTo>
                  <a:pt x="9113238" y="731465"/>
                  <a:pt x="9036199" y="882473"/>
                  <a:pt x="9077326" y="1136925"/>
                </a:cubicBezTo>
                <a:cubicBezTo>
                  <a:pt x="9118453" y="1391377"/>
                  <a:pt x="9072102" y="1425673"/>
                  <a:pt x="9077326" y="1582991"/>
                </a:cubicBezTo>
                <a:cubicBezTo>
                  <a:pt x="9082550" y="1740309"/>
                  <a:pt x="9027437" y="1906305"/>
                  <a:pt x="9077326" y="2029058"/>
                </a:cubicBezTo>
                <a:cubicBezTo>
                  <a:pt x="9127215" y="2151811"/>
                  <a:pt x="9034311" y="2347467"/>
                  <a:pt x="9077326" y="2475124"/>
                </a:cubicBezTo>
                <a:cubicBezTo>
                  <a:pt x="9120341" y="2602781"/>
                  <a:pt x="9048545" y="2927815"/>
                  <a:pt x="9077326" y="3068066"/>
                </a:cubicBezTo>
                <a:cubicBezTo>
                  <a:pt x="9106107" y="3208317"/>
                  <a:pt x="9046122" y="3408833"/>
                  <a:pt x="9077326" y="3563091"/>
                </a:cubicBezTo>
                <a:cubicBezTo>
                  <a:pt x="9108530" y="3717350"/>
                  <a:pt x="9040713" y="3865753"/>
                  <a:pt x="9077326" y="3960199"/>
                </a:cubicBezTo>
                <a:cubicBezTo>
                  <a:pt x="9113939" y="4054645"/>
                  <a:pt x="9039208" y="4617054"/>
                  <a:pt x="9077326" y="4895850"/>
                </a:cubicBezTo>
                <a:cubicBezTo>
                  <a:pt x="8839965" y="4921822"/>
                  <a:pt x="8704917" y="4894713"/>
                  <a:pt x="8600766" y="4895850"/>
                </a:cubicBezTo>
                <a:cubicBezTo>
                  <a:pt x="8496615" y="4896987"/>
                  <a:pt x="8380385" y="4872680"/>
                  <a:pt x="8305753" y="4895850"/>
                </a:cubicBezTo>
                <a:cubicBezTo>
                  <a:pt x="8231121" y="4919020"/>
                  <a:pt x="7773348" y="4847964"/>
                  <a:pt x="7556874" y="4895850"/>
                </a:cubicBezTo>
                <a:cubicBezTo>
                  <a:pt x="7340400" y="4943736"/>
                  <a:pt x="7310650" y="4886540"/>
                  <a:pt x="7171088" y="4895850"/>
                </a:cubicBezTo>
                <a:cubicBezTo>
                  <a:pt x="7031526" y="4905160"/>
                  <a:pt x="6902805" y="4883385"/>
                  <a:pt x="6694528" y="4895850"/>
                </a:cubicBezTo>
                <a:cubicBezTo>
                  <a:pt x="6486251" y="4908315"/>
                  <a:pt x="6462509" y="4853739"/>
                  <a:pt x="6308742" y="4895850"/>
                </a:cubicBezTo>
                <a:cubicBezTo>
                  <a:pt x="6154975" y="4937961"/>
                  <a:pt x="6076616" y="4894329"/>
                  <a:pt x="5922955" y="4895850"/>
                </a:cubicBezTo>
                <a:cubicBezTo>
                  <a:pt x="5769294" y="4897371"/>
                  <a:pt x="5456259" y="4849729"/>
                  <a:pt x="5174076" y="4895850"/>
                </a:cubicBezTo>
                <a:cubicBezTo>
                  <a:pt x="4891893" y="4941971"/>
                  <a:pt x="4805340" y="4865279"/>
                  <a:pt x="4697516" y="4895850"/>
                </a:cubicBezTo>
                <a:cubicBezTo>
                  <a:pt x="4589692" y="4926421"/>
                  <a:pt x="4280748" y="4887715"/>
                  <a:pt x="4130183" y="4895850"/>
                </a:cubicBezTo>
                <a:cubicBezTo>
                  <a:pt x="3979618" y="4903985"/>
                  <a:pt x="3764352" y="4831794"/>
                  <a:pt x="3472077" y="4895850"/>
                </a:cubicBezTo>
                <a:cubicBezTo>
                  <a:pt x="3179802" y="4959906"/>
                  <a:pt x="3096700" y="4885970"/>
                  <a:pt x="2813971" y="4895850"/>
                </a:cubicBezTo>
                <a:cubicBezTo>
                  <a:pt x="2531242" y="4905730"/>
                  <a:pt x="2475953" y="4861217"/>
                  <a:pt x="2246638" y="4895850"/>
                </a:cubicBezTo>
                <a:cubicBezTo>
                  <a:pt x="2017323" y="4930483"/>
                  <a:pt x="1973198" y="4863135"/>
                  <a:pt x="1860852" y="4895850"/>
                </a:cubicBezTo>
                <a:cubicBezTo>
                  <a:pt x="1748506" y="4928565"/>
                  <a:pt x="1424291" y="4851366"/>
                  <a:pt x="1293519" y="4895850"/>
                </a:cubicBezTo>
                <a:cubicBezTo>
                  <a:pt x="1162747" y="4940334"/>
                  <a:pt x="875866" y="4852890"/>
                  <a:pt x="635413" y="4895850"/>
                </a:cubicBezTo>
                <a:cubicBezTo>
                  <a:pt x="394960" y="4938810"/>
                  <a:pt x="217055" y="4892767"/>
                  <a:pt x="0" y="4895850"/>
                </a:cubicBezTo>
                <a:cubicBezTo>
                  <a:pt x="-58388" y="4625309"/>
                  <a:pt x="76232" y="4402483"/>
                  <a:pt x="0" y="4253950"/>
                </a:cubicBezTo>
                <a:cubicBezTo>
                  <a:pt x="-76232" y="4105417"/>
                  <a:pt x="27461" y="3957673"/>
                  <a:pt x="0" y="3807883"/>
                </a:cubicBezTo>
                <a:cubicBezTo>
                  <a:pt x="-27461" y="3658093"/>
                  <a:pt x="35892" y="3502709"/>
                  <a:pt x="0" y="3361817"/>
                </a:cubicBezTo>
                <a:cubicBezTo>
                  <a:pt x="-35892" y="3220925"/>
                  <a:pt x="31367" y="2973033"/>
                  <a:pt x="0" y="2719917"/>
                </a:cubicBezTo>
                <a:cubicBezTo>
                  <a:pt x="-31367" y="2466801"/>
                  <a:pt x="33798" y="2465880"/>
                  <a:pt x="0" y="2273850"/>
                </a:cubicBezTo>
                <a:cubicBezTo>
                  <a:pt x="-33798" y="2081820"/>
                  <a:pt x="64873" y="1818887"/>
                  <a:pt x="0" y="1631950"/>
                </a:cubicBezTo>
                <a:cubicBezTo>
                  <a:pt x="-64873" y="1445013"/>
                  <a:pt x="56027" y="1172332"/>
                  <a:pt x="0" y="1039008"/>
                </a:cubicBezTo>
                <a:cubicBezTo>
                  <a:pt x="-56027" y="905684"/>
                  <a:pt x="25827" y="644323"/>
                  <a:pt x="0" y="543983"/>
                </a:cubicBezTo>
                <a:cubicBezTo>
                  <a:pt x="-25827" y="443643"/>
                  <a:pt x="2446" y="131965"/>
                  <a:pt x="0" y="0"/>
                </a:cubicBezTo>
                <a:close/>
              </a:path>
              <a:path w="9077326" h="4895850" stroke="0" extrusionOk="0">
                <a:moveTo>
                  <a:pt x="0" y="0"/>
                </a:moveTo>
                <a:cubicBezTo>
                  <a:pt x="208989" y="-10113"/>
                  <a:pt x="343689" y="53630"/>
                  <a:pt x="476560" y="0"/>
                </a:cubicBezTo>
                <a:cubicBezTo>
                  <a:pt x="609431" y="-53630"/>
                  <a:pt x="824346" y="27640"/>
                  <a:pt x="1043892" y="0"/>
                </a:cubicBezTo>
                <a:cubicBezTo>
                  <a:pt x="1263438" y="-27640"/>
                  <a:pt x="1439500" y="1777"/>
                  <a:pt x="1701999" y="0"/>
                </a:cubicBezTo>
                <a:cubicBezTo>
                  <a:pt x="1964498" y="-1777"/>
                  <a:pt x="1991228" y="56991"/>
                  <a:pt x="2269332" y="0"/>
                </a:cubicBezTo>
                <a:cubicBezTo>
                  <a:pt x="2547436" y="-56991"/>
                  <a:pt x="2497789" y="18401"/>
                  <a:pt x="2564345" y="0"/>
                </a:cubicBezTo>
                <a:cubicBezTo>
                  <a:pt x="2630901" y="-18401"/>
                  <a:pt x="2983705" y="75710"/>
                  <a:pt x="3313224" y="0"/>
                </a:cubicBezTo>
                <a:cubicBezTo>
                  <a:pt x="3642743" y="-75710"/>
                  <a:pt x="3814423" y="1620"/>
                  <a:pt x="3971330" y="0"/>
                </a:cubicBezTo>
                <a:cubicBezTo>
                  <a:pt x="4128237" y="-1620"/>
                  <a:pt x="4382071" y="15283"/>
                  <a:pt x="4720210" y="0"/>
                </a:cubicBezTo>
                <a:cubicBezTo>
                  <a:pt x="5058349" y="-15283"/>
                  <a:pt x="5101326" y="5537"/>
                  <a:pt x="5196769" y="0"/>
                </a:cubicBezTo>
                <a:cubicBezTo>
                  <a:pt x="5292212" y="-5537"/>
                  <a:pt x="5460579" y="35643"/>
                  <a:pt x="5582555" y="0"/>
                </a:cubicBezTo>
                <a:cubicBezTo>
                  <a:pt x="5704531" y="-35643"/>
                  <a:pt x="5822630" y="31244"/>
                  <a:pt x="6059115" y="0"/>
                </a:cubicBezTo>
                <a:cubicBezTo>
                  <a:pt x="6295600" y="-31244"/>
                  <a:pt x="6355285" y="41537"/>
                  <a:pt x="6444901" y="0"/>
                </a:cubicBezTo>
                <a:cubicBezTo>
                  <a:pt x="6534517" y="-41537"/>
                  <a:pt x="6712618" y="42954"/>
                  <a:pt x="6830688" y="0"/>
                </a:cubicBezTo>
                <a:cubicBezTo>
                  <a:pt x="6948758" y="-42954"/>
                  <a:pt x="7233854" y="68760"/>
                  <a:pt x="7488794" y="0"/>
                </a:cubicBezTo>
                <a:cubicBezTo>
                  <a:pt x="7743734" y="-68760"/>
                  <a:pt x="8056331" y="23490"/>
                  <a:pt x="8237673" y="0"/>
                </a:cubicBezTo>
                <a:cubicBezTo>
                  <a:pt x="8419015" y="-23490"/>
                  <a:pt x="8663604" y="13344"/>
                  <a:pt x="9077326" y="0"/>
                </a:cubicBezTo>
                <a:cubicBezTo>
                  <a:pt x="9131767" y="125821"/>
                  <a:pt x="9076140" y="391262"/>
                  <a:pt x="9077326" y="543983"/>
                </a:cubicBezTo>
                <a:cubicBezTo>
                  <a:pt x="9078512" y="696704"/>
                  <a:pt x="9064404" y="801421"/>
                  <a:pt x="9077326" y="1039008"/>
                </a:cubicBezTo>
                <a:cubicBezTo>
                  <a:pt x="9090248" y="1276595"/>
                  <a:pt x="9052654" y="1453820"/>
                  <a:pt x="9077326" y="1582991"/>
                </a:cubicBezTo>
                <a:cubicBezTo>
                  <a:pt x="9101998" y="1712162"/>
                  <a:pt x="9010911" y="2011358"/>
                  <a:pt x="9077326" y="2175933"/>
                </a:cubicBezTo>
                <a:cubicBezTo>
                  <a:pt x="9143741" y="2340508"/>
                  <a:pt x="9059010" y="2471785"/>
                  <a:pt x="9077326" y="2670958"/>
                </a:cubicBezTo>
                <a:cubicBezTo>
                  <a:pt x="9095642" y="2870132"/>
                  <a:pt x="9018742" y="3048993"/>
                  <a:pt x="9077326" y="3165983"/>
                </a:cubicBezTo>
                <a:cubicBezTo>
                  <a:pt x="9135910" y="3282974"/>
                  <a:pt x="9056643" y="3454740"/>
                  <a:pt x="9077326" y="3612049"/>
                </a:cubicBezTo>
                <a:cubicBezTo>
                  <a:pt x="9098009" y="3769358"/>
                  <a:pt x="9044743" y="3923819"/>
                  <a:pt x="9077326" y="4058116"/>
                </a:cubicBezTo>
                <a:cubicBezTo>
                  <a:pt x="9109909" y="4192413"/>
                  <a:pt x="9036442" y="4539020"/>
                  <a:pt x="9077326" y="4895850"/>
                </a:cubicBezTo>
                <a:cubicBezTo>
                  <a:pt x="8963052" y="4911959"/>
                  <a:pt x="8815066" y="4865877"/>
                  <a:pt x="8691540" y="4895850"/>
                </a:cubicBezTo>
                <a:cubicBezTo>
                  <a:pt x="8568014" y="4925823"/>
                  <a:pt x="8328752" y="4855510"/>
                  <a:pt x="8214980" y="4895850"/>
                </a:cubicBezTo>
                <a:cubicBezTo>
                  <a:pt x="8101208" y="4936190"/>
                  <a:pt x="7835407" y="4851798"/>
                  <a:pt x="7466101" y="4895850"/>
                </a:cubicBezTo>
                <a:cubicBezTo>
                  <a:pt x="7096795" y="4939902"/>
                  <a:pt x="6939943" y="4840874"/>
                  <a:pt x="6807995" y="4895850"/>
                </a:cubicBezTo>
                <a:cubicBezTo>
                  <a:pt x="6676047" y="4950826"/>
                  <a:pt x="6490844" y="4874110"/>
                  <a:pt x="6331435" y="4895850"/>
                </a:cubicBezTo>
                <a:cubicBezTo>
                  <a:pt x="6172026" y="4917590"/>
                  <a:pt x="5785821" y="4827774"/>
                  <a:pt x="5582555" y="4895850"/>
                </a:cubicBezTo>
                <a:cubicBezTo>
                  <a:pt x="5379289" y="4963926"/>
                  <a:pt x="5427675" y="4893899"/>
                  <a:pt x="5287542" y="4895850"/>
                </a:cubicBezTo>
                <a:cubicBezTo>
                  <a:pt x="5147409" y="4897801"/>
                  <a:pt x="5051526" y="4859767"/>
                  <a:pt x="4901756" y="4895850"/>
                </a:cubicBezTo>
                <a:cubicBezTo>
                  <a:pt x="4751986" y="4931933"/>
                  <a:pt x="4483415" y="4836920"/>
                  <a:pt x="4334423" y="4895850"/>
                </a:cubicBezTo>
                <a:cubicBezTo>
                  <a:pt x="4185431" y="4954780"/>
                  <a:pt x="3866724" y="4888868"/>
                  <a:pt x="3585544" y="4895850"/>
                </a:cubicBezTo>
                <a:cubicBezTo>
                  <a:pt x="3304364" y="4902832"/>
                  <a:pt x="3355970" y="4887228"/>
                  <a:pt x="3290531" y="4895850"/>
                </a:cubicBezTo>
                <a:cubicBezTo>
                  <a:pt x="3225092" y="4904472"/>
                  <a:pt x="2912970" y="4851720"/>
                  <a:pt x="2723198" y="4895850"/>
                </a:cubicBezTo>
                <a:cubicBezTo>
                  <a:pt x="2533426" y="4939980"/>
                  <a:pt x="2393522" y="4833528"/>
                  <a:pt x="2155865" y="4895850"/>
                </a:cubicBezTo>
                <a:cubicBezTo>
                  <a:pt x="1918208" y="4958172"/>
                  <a:pt x="1736866" y="4869647"/>
                  <a:pt x="1588532" y="4895850"/>
                </a:cubicBezTo>
                <a:cubicBezTo>
                  <a:pt x="1440198" y="4922053"/>
                  <a:pt x="1253350" y="4863911"/>
                  <a:pt x="930426" y="4895850"/>
                </a:cubicBezTo>
                <a:cubicBezTo>
                  <a:pt x="607502" y="4927789"/>
                  <a:pt x="266650" y="4835734"/>
                  <a:pt x="0" y="4895850"/>
                </a:cubicBezTo>
                <a:cubicBezTo>
                  <a:pt x="-563" y="4756990"/>
                  <a:pt x="30625" y="4614450"/>
                  <a:pt x="0" y="4498742"/>
                </a:cubicBezTo>
                <a:cubicBezTo>
                  <a:pt x="-30625" y="4383034"/>
                  <a:pt x="32109" y="4061650"/>
                  <a:pt x="0" y="3905800"/>
                </a:cubicBezTo>
                <a:cubicBezTo>
                  <a:pt x="-32109" y="3749950"/>
                  <a:pt x="24119" y="3472679"/>
                  <a:pt x="0" y="3312859"/>
                </a:cubicBezTo>
                <a:cubicBezTo>
                  <a:pt x="-24119" y="3153039"/>
                  <a:pt x="15319" y="3057871"/>
                  <a:pt x="0" y="2817834"/>
                </a:cubicBezTo>
                <a:cubicBezTo>
                  <a:pt x="-15319" y="2577798"/>
                  <a:pt x="37697" y="2409953"/>
                  <a:pt x="0" y="2175933"/>
                </a:cubicBezTo>
                <a:cubicBezTo>
                  <a:pt x="-37697" y="1941913"/>
                  <a:pt x="33452" y="1856131"/>
                  <a:pt x="0" y="1680909"/>
                </a:cubicBezTo>
                <a:cubicBezTo>
                  <a:pt x="-33452" y="1505687"/>
                  <a:pt x="53960" y="1380038"/>
                  <a:pt x="0" y="1087967"/>
                </a:cubicBezTo>
                <a:cubicBezTo>
                  <a:pt x="-53960" y="795896"/>
                  <a:pt x="56989" y="773162"/>
                  <a:pt x="0" y="543983"/>
                </a:cubicBezTo>
                <a:cubicBezTo>
                  <a:pt x="-56989" y="314804"/>
                  <a:pt x="2038" y="123509"/>
                  <a:pt x="0" y="0"/>
                </a:cubicBezTo>
                <a:close/>
              </a:path>
            </a:pathLst>
          </a:custGeom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628950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388027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A46050F-EB0B-43FF-A425-0E6439965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49" y="593934"/>
            <a:ext cx="4000357" cy="5670132"/>
          </a:xfrm>
          <a:custGeom>
            <a:avLst/>
            <a:gdLst>
              <a:gd name="connsiteX0" fmla="*/ 0 w 4000357"/>
              <a:gd name="connsiteY0" fmla="*/ 0 h 5670132"/>
              <a:gd name="connsiteX1" fmla="*/ 571480 w 4000357"/>
              <a:gd name="connsiteY1" fmla="*/ 0 h 5670132"/>
              <a:gd name="connsiteX2" fmla="*/ 1182963 w 4000357"/>
              <a:gd name="connsiteY2" fmla="*/ 0 h 5670132"/>
              <a:gd name="connsiteX3" fmla="*/ 1634432 w 4000357"/>
              <a:gd name="connsiteY3" fmla="*/ 0 h 5670132"/>
              <a:gd name="connsiteX4" fmla="*/ 2085900 w 4000357"/>
              <a:gd name="connsiteY4" fmla="*/ 0 h 5670132"/>
              <a:gd name="connsiteX5" fmla="*/ 2737387 w 4000357"/>
              <a:gd name="connsiteY5" fmla="*/ 0 h 5670132"/>
              <a:gd name="connsiteX6" fmla="*/ 3308867 w 4000357"/>
              <a:gd name="connsiteY6" fmla="*/ 0 h 5670132"/>
              <a:gd name="connsiteX7" fmla="*/ 4000357 w 4000357"/>
              <a:gd name="connsiteY7" fmla="*/ 0 h 5670132"/>
              <a:gd name="connsiteX8" fmla="*/ 4000357 w 4000357"/>
              <a:gd name="connsiteY8" fmla="*/ 623715 h 5670132"/>
              <a:gd name="connsiteX9" fmla="*/ 4000357 w 4000357"/>
              <a:gd name="connsiteY9" fmla="*/ 1020624 h 5670132"/>
              <a:gd name="connsiteX10" fmla="*/ 4000357 w 4000357"/>
              <a:gd name="connsiteY10" fmla="*/ 1644338 h 5670132"/>
              <a:gd name="connsiteX11" fmla="*/ 4000357 w 4000357"/>
              <a:gd name="connsiteY11" fmla="*/ 2154650 h 5670132"/>
              <a:gd name="connsiteX12" fmla="*/ 4000357 w 4000357"/>
              <a:gd name="connsiteY12" fmla="*/ 2778365 h 5670132"/>
              <a:gd name="connsiteX13" fmla="*/ 4000357 w 4000357"/>
              <a:gd name="connsiteY13" fmla="*/ 3345378 h 5670132"/>
              <a:gd name="connsiteX14" fmla="*/ 4000357 w 4000357"/>
              <a:gd name="connsiteY14" fmla="*/ 3855690 h 5670132"/>
              <a:gd name="connsiteX15" fmla="*/ 4000357 w 4000357"/>
              <a:gd name="connsiteY15" fmla="*/ 4366002 h 5670132"/>
              <a:gd name="connsiteX16" fmla="*/ 4000357 w 4000357"/>
              <a:gd name="connsiteY16" fmla="*/ 4762911 h 5670132"/>
              <a:gd name="connsiteX17" fmla="*/ 4000357 w 4000357"/>
              <a:gd name="connsiteY17" fmla="*/ 5670132 h 5670132"/>
              <a:gd name="connsiteX18" fmla="*/ 3348870 w 4000357"/>
              <a:gd name="connsiteY18" fmla="*/ 5670132 h 5670132"/>
              <a:gd name="connsiteX19" fmla="*/ 2857398 w 4000357"/>
              <a:gd name="connsiteY19" fmla="*/ 5670132 h 5670132"/>
              <a:gd name="connsiteX20" fmla="*/ 2245915 w 4000357"/>
              <a:gd name="connsiteY20" fmla="*/ 5670132 h 5670132"/>
              <a:gd name="connsiteX21" fmla="*/ 1794446 w 4000357"/>
              <a:gd name="connsiteY21" fmla="*/ 5670132 h 5670132"/>
              <a:gd name="connsiteX22" fmla="*/ 1222966 w 4000357"/>
              <a:gd name="connsiteY22" fmla="*/ 5670132 h 5670132"/>
              <a:gd name="connsiteX23" fmla="*/ 571480 w 4000357"/>
              <a:gd name="connsiteY23" fmla="*/ 5670132 h 5670132"/>
              <a:gd name="connsiteX24" fmla="*/ 0 w 4000357"/>
              <a:gd name="connsiteY24" fmla="*/ 5670132 h 5670132"/>
              <a:gd name="connsiteX25" fmla="*/ 0 w 4000357"/>
              <a:gd name="connsiteY25" fmla="*/ 5216521 h 5670132"/>
              <a:gd name="connsiteX26" fmla="*/ 0 w 4000357"/>
              <a:gd name="connsiteY26" fmla="*/ 4819612 h 5670132"/>
              <a:gd name="connsiteX27" fmla="*/ 0 w 4000357"/>
              <a:gd name="connsiteY27" fmla="*/ 4366002 h 5670132"/>
              <a:gd name="connsiteX28" fmla="*/ 0 w 4000357"/>
              <a:gd name="connsiteY28" fmla="*/ 3798988 h 5670132"/>
              <a:gd name="connsiteX29" fmla="*/ 0 w 4000357"/>
              <a:gd name="connsiteY29" fmla="*/ 3402079 h 5670132"/>
              <a:gd name="connsiteX30" fmla="*/ 0 w 4000357"/>
              <a:gd name="connsiteY30" fmla="*/ 2778365 h 5670132"/>
              <a:gd name="connsiteX31" fmla="*/ 0 w 4000357"/>
              <a:gd name="connsiteY31" fmla="*/ 2154650 h 5670132"/>
              <a:gd name="connsiteX32" fmla="*/ 0 w 4000357"/>
              <a:gd name="connsiteY32" fmla="*/ 1701040 h 5670132"/>
              <a:gd name="connsiteX33" fmla="*/ 0 w 4000357"/>
              <a:gd name="connsiteY33" fmla="*/ 1077325 h 5670132"/>
              <a:gd name="connsiteX34" fmla="*/ 0 w 4000357"/>
              <a:gd name="connsiteY34" fmla="*/ 623715 h 5670132"/>
              <a:gd name="connsiteX35" fmla="*/ 0 w 4000357"/>
              <a:gd name="connsiteY35" fmla="*/ 0 h 567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000357" h="5670132" fill="none" extrusionOk="0">
                <a:moveTo>
                  <a:pt x="0" y="0"/>
                </a:moveTo>
                <a:cubicBezTo>
                  <a:pt x="264459" y="-61464"/>
                  <a:pt x="350047" y="19879"/>
                  <a:pt x="571480" y="0"/>
                </a:cubicBezTo>
                <a:cubicBezTo>
                  <a:pt x="792913" y="-19879"/>
                  <a:pt x="1054347" y="44922"/>
                  <a:pt x="1182963" y="0"/>
                </a:cubicBezTo>
                <a:cubicBezTo>
                  <a:pt x="1311579" y="-44922"/>
                  <a:pt x="1523822" y="21286"/>
                  <a:pt x="1634432" y="0"/>
                </a:cubicBezTo>
                <a:cubicBezTo>
                  <a:pt x="1745042" y="-21286"/>
                  <a:pt x="1934007" y="30734"/>
                  <a:pt x="2085900" y="0"/>
                </a:cubicBezTo>
                <a:cubicBezTo>
                  <a:pt x="2237793" y="-30734"/>
                  <a:pt x="2429597" y="36923"/>
                  <a:pt x="2737387" y="0"/>
                </a:cubicBezTo>
                <a:cubicBezTo>
                  <a:pt x="3045177" y="-36923"/>
                  <a:pt x="3071394" y="39335"/>
                  <a:pt x="3308867" y="0"/>
                </a:cubicBezTo>
                <a:cubicBezTo>
                  <a:pt x="3546340" y="-39335"/>
                  <a:pt x="3823369" y="13846"/>
                  <a:pt x="4000357" y="0"/>
                </a:cubicBezTo>
                <a:cubicBezTo>
                  <a:pt x="4019272" y="177120"/>
                  <a:pt x="3971940" y="468821"/>
                  <a:pt x="4000357" y="623715"/>
                </a:cubicBezTo>
                <a:cubicBezTo>
                  <a:pt x="4028774" y="778609"/>
                  <a:pt x="3992023" y="825680"/>
                  <a:pt x="4000357" y="1020624"/>
                </a:cubicBezTo>
                <a:cubicBezTo>
                  <a:pt x="4008691" y="1215568"/>
                  <a:pt x="3954100" y="1468146"/>
                  <a:pt x="4000357" y="1644338"/>
                </a:cubicBezTo>
                <a:cubicBezTo>
                  <a:pt x="4046614" y="1820530"/>
                  <a:pt x="3994219" y="2002044"/>
                  <a:pt x="4000357" y="2154650"/>
                </a:cubicBezTo>
                <a:cubicBezTo>
                  <a:pt x="4006495" y="2307256"/>
                  <a:pt x="3929390" y="2472415"/>
                  <a:pt x="4000357" y="2778365"/>
                </a:cubicBezTo>
                <a:cubicBezTo>
                  <a:pt x="4071324" y="3084315"/>
                  <a:pt x="3958053" y="3083653"/>
                  <a:pt x="4000357" y="3345378"/>
                </a:cubicBezTo>
                <a:cubicBezTo>
                  <a:pt x="4042661" y="3607103"/>
                  <a:pt x="3966715" y="3682332"/>
                  <a:pt x="4000357" y="3855690"/>
                </a:cubicBezTo>
                <a:cubicBezTo>
                  <a:pt x="4033999" y="4029048"/>
                  <a:pt x="3949626" y="4202749"/>
                  <a:pt x="4000357" y="4366002"/>
                </a:cubicBezTo>
                <a:cubicBezTo>
                  <a:pt x="4051088" y="4529255"/>
                  <a:pt x="3988598" y="4577155"/>
                  <a:pt x="4000357" y="4762911"/>
                </a:cubicBezTo>
                <a:cubicBezTo>
                  <a:pt x="4012116" y="4948667"/>
                  <a:pt x="3906253" y="5270980"/>
                  <a:pt x="4000357" y="5670132"/>
                </a:cubicBezTo>
                <a:cubicBezTo>
                  <a:pt x="3850392" y="5713881"/>
                  <a:pt x="3545038" y="5595663"/>
                  <a:pt x="3348870" y="5670132"/>
                </a:cubicBezTo>
                <a:cubicBezTo>
                  <a:pt x="3152702" y="5744601"/>
                  <a:pt x="3100589" y="5618991"/>
                  <a:pt x="2857398" y="5670132"/>
                </a:cubicBezTo>
                <a:cubicBezTo>
                  <a:pt x="2614207" y="5721273"/>
                  <a:pt x="2448874" y="5658539"/>
                  <a:pt x="2245915" y="5670132"/>
                </a:cubicBezTo>
                <a:cubicBezTo>
                  <a:pt x="2042956" y="5681725"/>
                  <a:pt x="1973821" y="5669991"/>
                  <a:pt x="1794446" y="5670132"/>
                </a:cubicBezTo>
                <a:cubicBezTo>
                  <a:pt x="1615071" y="5670273"/>
                  <a:pt x="1371612" y="5666788"/>
                  <a:pt x="1222966" y="5670132"/>
                </a:cubicBezTo>
                <a:cubicBezTo>
                  <a:pt x="1074320" y="5673476"/>
                  <a:pt x="819048" y="5665806"/>
                  <a:pt x="571480" y="5670132"/>
                </a:cubicBezTo>
                <a:cubicBezTo>
                  <a:pt x="323912" y="5674458"/>
                  <a:pt x="137333" y="5631951"/>
                  <a:pt x="0" y="5670132"/>
                </a:cubicBezTo>
                <a:cubicBezTo>
                  <a:pt x="-34613" y="5570784"/>
                  <a:pt x="36014" y="5432453"/>
                  <a:pt x="0" y="5216521"/>
                </a:cubicBezTo>
                <a:cubicBezTo>
                  <a:pt x="-36014" y="5000589"/>
                  <a:pt x="39822" y="4966649"/>
                  <a:pt x="0" y="4819612"/>
                </a:cubicBezTo>
                <a:cubicBezTo>
                  <a:pt x="-39822" y="4672575"/>
                  <a:pt x="31272" y="4486002"/>
                  <a:pt x="0" y="4366002"/>
                </a:cubicBezTo>
                <a:cubicBezTo>
                  <a:pt x="-31272" y="4246002"/>
                  <a:pt x="37089" y="3920068"/>
                  <a:pt x="0" y="3798988"/>
                </a:cubicBezTo>
                <a:cubicBezTo>
                  <a:pt x="-37089" y="3677908"/>
                  <a:pt x="3505" y="3567853"/>
                  <a:pt x="0" y="3402079"/>
                </a:cubicBezTo>
                <a:cubicBezTo>
                  <a:pt x="-3505" y="3236305"/>
                  <a:pt x="29208" y="3064533"/>
                  <a:pt x="0" y="2778365"/>
                </a:cubicBezTo>
                <a:cubicBezTo>
                  <a:pt x="-29208" y="2492197"/>
                  <a:pt x="47587" y="2293139"/>
                  <a:pt x="0" y="2154650"/>
                </a:cubicBezTo>
                <a:cubicBezTo>
                  <a:pt x="-47587" y="2016162"/>
                  <a:pt x="13628" y="1901223"/>
                  <a:pt x="0" y="1701040"/>
                </a:cubicBezTo>
                <a:cubicBezTo>
                  <a:pt x="-13628" y="1500857"/>
                  <a:pt x="65547" y="1353343"/>
                  <a:pt x="0" y="1077325"/>
                </a:cubicBezTo>
                <a:cubicBezTo>
                  <a:pt x="-65547" y="801308"/>
                  <a:pt x="48314" y="731440"/>
                  <a:pt x="0" y="623715"/>
                </a:cubicBezTo>
                <a:cubicBezTo>
                  <a:pt x="-48314" y="515990"/>
                  <a:pt x="2647" y="284354"/>
                  <a:pt x="0" y="0"/>
                </a:cubicBezTo>
                <a:close/>
              </a:path>
              <a:path w="4000357" h="5670132" stroke="0" extrusionOk="0">
                <a:moveTo>
                  <a:pt x="0" y="0"/>
                </a:moveTo>
                <a:cubicBezTo>
                  <a:pt x="184607" y="-13279"/>
                  <a:pt x="426064" y="18115"/>
                  <a:pt x="651487" y="0"/>
                </a:cubicBezTo>
                <a:cubicBezTo>
                  <a:pt x="876910" y="-18115"/>
                  <a:pt x="990371" y="19115"/>
                  <a:pt x="1302973" y="0"/>
                </a:cubicBezTo>
                <a:cubicBezTo>
                  <a:pt x="1615575" y="-19115"/>
                  <a:pt x="1740056" y="61279"/>
                  <a:pt x="1954460" y="0"/>
                </a:cubicBezTo>
                <a:cubicBezTo>
                  <a:pt x="2168864" y="-61279"/>
                  <a:pt x="2286164" y="24192"/>
                  <a:pt x="2525940" y="0"/>
                </a:cubicBezTo>
                <a:cubicBezTo>
                  <a:pt x="2765716" y="-24192"/>
                  <a:pt x="2775348" y="8663"/>
                  <a:pt x="3017412" y="0"/>
                </a:cubicBezTo>
                <a:cubicBezTo>
                  <a:pt x="3259476" y="-8663"/>
                  <a:pt x="3273748" y="52061"/>
                  <a:pt x="3468881" y="0"/>
                </a:cubicBezTo>
                <a:cubicBezTo>
                  <a:pt x="3664014" y="-52061"/>
                  <a:pt x="3870804" y="40885"/>
                  <a:pt x="4000357" y="0"/>
                </a:cubicBezTo>
                <a:cubicBezTo>
                  <a:pt x="4025449" y="190041"/>
                  <a:pt x="3956214" y="498303"/>
                  <a:pt x="4000357" y="680416"/>
                </a:cubicBezTo>
                <a:cubicBezTo>
                  <a:pt x="4044500" y="862529"/>
                  <a:pt x="3985141" y="1097591"/>
                  <a:pt x="4000357" y="1247429"/>
                </a:cubicBezTo>
                <a:cubicBezTo>
                  <a:pt x="4015573" y="1397267"/>
                  <a:pt x="3937641" y="1703530"/>
                  <a:pt x="4000357" y="1927845"/>
                </a:cubicBezTo>
                <a:cubicBezTo>
                  <a:pt x="4063073" y="2152160"/>
                  <a:pt x="3987729" y="2360826"/>
                  <a:pt x="4000357" y="2494858"/>
                </a:cubicBezTo>
                <a:cubicBezTo>
                  <a:pt x="4012985" y="2628890"/>
                  <a:pt x="3970579" y="2756764"/>
                  <a:pt x="4000357" y="3005170"/>
                </a:cubicBezTo>
                <a:cubicBezTo>
                  <a:pt x="4030135" y="3253576"/>
                  <a:pt x="3940979" y="3330331"/>
                  <a:pt x="4000357" y="3515482"/>
                </a:cubicBezTo>
                <a:cubicBezTo>
                  <a:pt x="4059735" y="3700633"/>
                  <a:pt x="3999274" y="3923387"/>
                  <a:pt x="4000357" y="4025794"/>
                </a:cubicBezTo>
                <a:cubicBezTo>
                  <a:pt x="4001440" y="4128201"/>
                  <a:pt x="3974507" y="4319811"/>
                  <a:pt x="4000357" y="4479404"/>
                </a:cubicBezTo>
                <a:cubicBezTo>
                  <a:pt x="4026207" y="4638997"/>
                  <a:pt x="3954992" y="4893062"/>
                  <a:pt x="4000357" y="5046417"/>
                </a:cubicBezTo>
                <a:cubicBezTo>
                  <a:pt x="4045722" y="5199772"/>
                  <a:pt x="3931294" y="5403105"/>
                  <a:pt x="4000357" y="5670132"/>
                </a:cubicBezTo>
                <a:cubicBezTo>
                  <a:pt x="3874878" y="5674603"/>
                  <a:pt x="3704340" y="5612938"/>
                  <a:pt x="3508885" y="5670132"/>
                </a:cubicBezTo>
                <a:cubicBezTo>
                  <a:pt x="3313430" y="5727326"/>
                  <a:pt x="3257847" y="5668433"/>
                  <a:pt x="3057416" y="5670132"/>
                </a:cubicBezTo>
                <a:cubicBezTo>
                  <a:pt x="2856985" y="5671831"/>
                  <a:pt x="2668882" y="5647349"/>
                  <a:pt x="2445933" y="5670132"/>
                </a:cubicBezTo>
                <a:cubicBezTo>
                  <a:pt x="2222984" y="5692915"/>
                  <a:pt x="2073664" y="5650304"/>
                  <a:pt x="1954460" y="5670132"/>
                </a:cubicBezTo>
                <a:cubicBezTo>
                  <a:pt x="1835256" y="5689960"/>
                  <a:pt x="1702833" y="5634864"/>
                  <a:pt x="1502991" y="5670132"/>
                </a:cubicBezTo>
                <a:cubicBezTo>
                  <a:pt x="1303149" y="5705400"/>
                  <a:pt x="1035923" y="5652388"/>
                  <a:pt x="891508" y="5670132"/>
                </a:cubicBezTo>
                <a:cubicBezTo>
                  <a:pt x="747093" y="5687876"/>
                  <a:pt x="373019" y="5646527"/>
                  <a:pt x="0" y="5670132"/>
                </a:cubicBezTo>
                <a:cubicBezTo>
                  <a:pt x="-32766" y="5577077"/>
                  <a:pt x="42347" y="5467817"/>
                  <a:pt x="0" y="5273223"/>
                </a:cubicBezTo>
                <a:cubicBezTo>
                  <a:pt x="-42347" y="5078629"/>
                  <a:pt x="40278" y="4913417"/>
                  <a:pt x="0" y="4706210"/>
                </a:cubicBezTo>
                <a:cubicBezTo>
                  <a:pt x="-40278" y="4499003"/>
                  <a:pt x="49949" y="4319940"/>
                  <a:pt x="0" y="4195898"/>
                </a:cubicBezTo>
                <a:cubicBezTo>
                  <a:pt x="-49949" y="4071856"/>
                  <a:pt x="46814" y="3976677"/>
                  <a:pt x="0" y="3798988"/>
                </a:cubicBezTo>
                <a:cubicBezTo>
                  <a:pt x="-46814" y="3621299"/>
                  <a:pt x="58389" y="3489201"/>
                  <a:pt x="0" y="3288677"/>
                </a:cubicBezTo>
                <a:cubicBezTo>
                  <a:pt x="-58389" y="3088153"/>
                  <a:pt x="58818" y="2981359"/>
                  <a:pt x="0" y="2721663"/>
                </a:cubicBezTo>
                <a:cubicBezTo>
                  <a:pt x="-58818" y="2461967"/>
                  <a:pt x="51887" y="2422169"/>
                  <a:pt x="0" y="2211351"/>
                </a:cubicBezTo>
                <a:cubicBezTo>
                  <a:pt x="-51887" y="2000533"/>
                  <a:pt x="81479" y="1799297"/>
                  <a:pt x="0" y="1530936"/>
                </a:cubicBezTo>
                <a:cubicBezTo>
                  <a:pt x="-81479" y="1262576"/>
                  <a:pt x="30665" y="1117910"/>
                  <a:pt x="0" y="907221"/>
                </a:cubicBezTo>
                <a:cubicBezTo>
                  <a:pt x="-30665" y="696533"/>
                  <a:pt x="9609" y="217228"/>
                  <a:pt x="0" y="0"/>
                </a:cubicBezTo>
                <a:close/>
              </a:path>
            </a:pathLst>
          </a:custGeom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27699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0CC7241-D845-4218-9A84-934928FFB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583" y="622933"/>
            <a:ext cx="3911317" cy="5578691"/>
          </a:xfrm>
          <a:custGeom>
            <a:avLst/>
            <a:gdLst>
              <a:gd name="connsiteX0" fmla="*/ 0 w 3911317"/>
              <a:gd name="connsiteY0" fmla="*/ 0 h 5578691"/>
              <a:gd name="connsiteX1" fmla="*/ 441420 w 3911317"/>
              <a:gd name="connsiteY1" fmla="*/ 0 h 5578691"/>
              <a:gd name="connsiteX2" fmla="*/ 1000180 w 3911317"/>
              <a:gd name="connsiteY2" fmla="*/ 0 h 5578691"/>
              <a:gd name="connsiteX3" fmla="*/ 1519826 w 3911317"/>
              <a:gd name="connsiteY3" fmla="*/ 0 h 5578691"/>
              <a:gd name="connsiteX4" fmla="*/ 2039472 w 3911317"/>
              <a:gd name="connsiteY4" fmla="*/ 0 h 5578691"/>
              <a:gd name="connsiteX5" fmla="*/ 2559119 w 3911317"/>
              <a:gd name="connsiteY5" fmla="*/ 0 h 5578691"/>
              <a:gd name="connsiteX6" fmla="*/ 3156992 w 3911317"/>
              <a:gd name="connsiteY6" fmla="*/ 0 h 5578691"/>
              <a:gd name="connsiteX7" fmla="*/ 3911317 w 3911317"/>
              <a:gd name="connsiteY7" fmla="*/ 0 h 5578691"/>
              <a:gd name="connsiteX8" fmla="*/ 3911317 w 3911317"/>
              <a:gd name="connsiteY8" fmla="*/ 502082 h 5578691"/>
              <a:gd name="connsiteX9" fmla="*/ 3911317 w 3911317"/>
              <a:gd name="connsiteY9" fmla="*/ 1059951 h 5578691"/>
              <a:gd name="connsiteX10" fmla="*/ 3911317 w 3911317"/>
              <a:gd name="connsiteY10" fmla="*/ 1506247 h 5578691"/>
              <a:gd name="connsiteX11" fmla="*/ 3911317 w 3911317"/>
              <a:gd name="connsiteY11" fmla="*/ 2008329 h 5578691"/>
              <a:gd name="connsiteX12" fmla="*/ 3911317 w 3911317"/>
              <a:gd name="connsiteY12" fmla="*/ 2510411 h 5578691"/>
              <a:gd name="connsiteX13" fmla="*/ 3911317 w 3911317"/>
              <a:gd name="connsiteY13" fmla="*/ 3012493 h 5578691"/>
              <a:gd name="connsiteX14" fmla="*/ 3911317 w 3911317"/>
              <a:gd name="connsiteY14" fmla="*/ 3570362 h 5578691"/>
              <a:gd name="connsiteX15" fmla="*/ 3911317 w 3911317"/>
              <a:gd name="connsiteY15" fmla="*/ 4239805 h 5578691"/>
              <a:gd name="connsiteX16" fmla="*/ 3911317 w 3911317"/>
              <a:gd name="connsiteY16" fmla="*/ 4797674 h 5578691"/>
              <a:gd name="connsiteX17" fmla="*/ 3911317 w 3911317"/>
              <a:gd name="connsiteY17" fmla="*/ 5578691 h 5578691"/>
              <a:gd name="connsiteX18" fmla="*/ 3391671 w 3911317"/>
              <a:gd name="connsiteY18" fmla="*/ 5578691 h 5578691"/>
              <a:gd name="connsiteX19" fmla="*/ 2793798 w 3911317"/>
              <a:gd name="connsiteY19" fmla="*/ 5578691 h 5578691"/>
              <a:gd name="connsiteX20" fmla="*/ 2235038 w 3911317"/>
              <a:gd name="connsiteY20" fmla="*/ 5578691 h 5578691"/>
              <a:gd name="connsiteX21" fmla="*/ 1754505 w 3911317"/>
              <a:gd name="connsiteY21" fmla="*/ 5578691 h 5578691"/>
              <a:gd name="connsiteX22" fmla="*/ 1313085 w 3911317"/>
              <a:gd name="connsiteY22" fmla="*/ 5578691 h 5578691"/>
              <a:gd name="connsiteX23" fmla="*/ 871665 w 3911317"/>
              <a:gd name="connsiteY23" fmla="*/ 5578691 h 5578691"/>
              <a:gd name="connsiteX24" fmla="*/ 0 w 3911317"/>
              <a:gd name="connsiteY24" fmla="*/ 5578691 h 5578691"/>
              <a:gd name="connsiteX25" fmla="*/ 0 w 3911317"/>
              <a:gd name="connsiteY25" fmla="*/ 4909248 h 5578691"/>
              <a:gd name="connsiteX26" fmla="*/ 0 w 3911317"/>
              <a:gd name="connsiteY26" fmla="*/ 4518740 h 5578691"/>
              <a:gd name="connsiteX27" fmla="*/ 0 w 3911317"/>
              <a:gd name="connsiteY27" fmla="*/ 3849297 h 5578691"/>
              <a:gd name="connsiteX28" fmla="*/ 0 w 3911317"/>
              <a:gd name="connsiteY28" fmla="*/ 3347215 h 5578691"/>
              <a:gd name="connsiteX29" fmla="*/ 0 w 3911317"/>
              <a:gd name="connsiteY29" fmla="*/ 2900919 h 5578691"/>
              <a:gd name="connsiteX30" fmla="*/ 0 w 3911317"/>
              <a:gd name="connsiteY30" fmla="*/ 2454624 h 5578691"/>
              <a:gd name="connsiteX31" fmla="*/ 0 w 3911317"/>
              <a:gd name="connsiteY31" fmla="*/ 1896755 h 5578691"/>
              <a:gd name="connsiteX32" fmla="*/ 0 w 3911317"/>
              <a:gd name="connsiteY32" fmla="*/ 1283099 h 5578691"/>
              <a:gd name="connsiteX33" fmla="*/ 0 w 3911317"/>
              <a:gd name="connsiteY33" fmla="*/ 781017 h 5578691"/>
              <a:gd name="connsiteX34" fmla="*/ 0 w 3911317"/>
              <a:gd name="connsiteY34" fmla="*/ 0 h 557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911317" h="5578691" fill="none" extrusionOk="0">
                <a:moveTo>
                  <a:pt x="0" y="0"/>
                </a:moveTo>
                <a:cubicBezTo>
                  <a:pt x="147018" y="-38185"/>
                  <a:pt x="302585" y="42102"/>
                  <a:pt x="441420" y="0"/>
                </a:cubicBezTo>
                <a:cubicBezTo>
                  <a:pt x="580255" y="-42102"/>
                  <a:pt x="852170" y="66292"/>
                  <a:pt x="1000180" y="0"/>
                </a:cubicBezTo>
                <a:cubicBezTo>
                  <a:pt x="1148190" y="-66292"/>
                  <a:pt x="1278761" y="53706"/>
                  <a:pt x="1519826" y="0"/>
                </a:cubicBezTo>
                <a:cubicBezTo>
                  <a:pt x="1760891" y="-53706"/>
                  <a:pt x="1791134" y="12984"/>
                  <a:pt x="2039472" y="0"/>
                </a:cubicBezTo>
                <a:cubicBezTo>
                  <a:pt x="2287810" y="-12984"/>
                  <a:pt x="2430549" y="36333"/>
                  <a:pt x="2559119" y="0"/>
                </a:cubicBezTo>
                <a:cubicBezTo>
                  <a:pt x="2687689" y="-36333"/>
                  <a:pt x="2883906" y="1938"/>
                  <a:pt x="3156992" y="0"/>
                </a:cubicBezTo>
                <a:cubicBezTo>
                  <a:pt x="3430078" y="-1938"/>
                  <a:pt x="3613236" y="16338"/>
                  <a:pt x="3911317" y="0"/>
                </a:cubicBezTo>
                <a:cubicBezTo>
                  <a:pt x="3919310" y="104054"/>
                  <a:pt x="3866795" y="322996"/>
                  <a:pt x="3911317" y="502082"/>
                </a:cubicBezTo>
                <a:cubicBezTo>
                  <a:pt x="3955839" y="681168"/>
                  <a:pt x="3854559" y="820565"/>
                  <a:pt x="3911317" y="1059951"/>
                </a:cubicBezTo>
                <a:cubicBezTo>
                  <a:pt x="3968075" y="1299337"/>
                  <a:pt x="3907328" y="1285105"/>
                  <a:pt x="3911317" y="1506247"/>
                </a:cubicBezTo>
                <a:cubicBezTo>
                  <a:pt x="3915306" y="1727389"/>
                  <a:pt x="3909281" y="1881156"/>
                  <a:pt x="3911317" y="2008329"/>
                </a:cubicBezTo>
                <a:cubicBezTo>
                  <a:pt x="3913353" y="2135502"/>
                  <a:pt x="3907164" y="2338595"/>
                  <a:pt x="3911317" y="2510411"/>
                </a:cubicBezTo>
                <a:cubicBezTo>
                  <a:pt x="3915470" y="2682227"/>
                  <a:pt x="3860587" y="2864237"/>
                  <a:pt x="3911317" y="3012493"/>
                </a:cubicBezTo>
                <a:cubicBezTo>
                  <a:pt x="3962047" y="3160749"/>
                  <a:pt x="3895197" y="3363742"/>
                  <a:pt x="3911317" y="3570362"/>
                </a:cubicBezTo>
                <a:cubicBezTo>
                  <a:pt x="3927437" y="3776982"/>
                  <a:pt x="3905598" y="4064698"/>
                  <a:pt x="3911317" y="4239805"/>
                </a:cubicBezTo>
                <a:cubicBezTo>
                  <a:pt x="3917036" y="4414912"/>
                  <a:pt x="3905622" y="4545097"/>
                  <a:pt x="3911317" y="4797674"/>
                </a:cubicBezTo>
                <a:cubicBezTo>
                  <a:pt x="3917012" y="5050251"/>
                  <a:pt x="3871108" y="5286836"/>
                  <a:pt x="3911317" y="5578691"/>
                </a:cubicBezTo>
                <a:cubicBezTo>
                  <a:pt x="3713180" y="5599499"/>
                  <a:pt x="3606564" y="5520328"/>
                  <a:pt x="3391671" y="5578691"/>
                </a:cubicBezTo>
                <a:cubicBezTo>
                  <a:pt x="3176778" y="5637054"/>
                  <a:pt x="3028193" y="5547292"/>
                  <a:pt x="2793798" y="5578691"/>
                </a:cubicBezTo>
                <a:cubicBezTo>
                  <a:pt x="2559403" y="5610090"/>
                  <a:pt x="2373663" y="5539864"/>
                  <a:pt x="2235038" y="5578691"/>
                </a:cubicBezTo>
                <a:cubicBezTo>
                  <a:pt x="2096413" y="5617518"/>
                  <a:pt x="1913890" y="5577031"/>
                  <a:pt x="1754505" y="5578691"/>
                </a:cubicBezTo>
                <a:cubicBezTo>
                  <a:pt x="1595120" y="5580351"/>
                  <a:pt x="1491509" y="5554550"/>
                  <a:pt x="1313085" y="5578691"/>
                </a:cubicBezTo>
                <a:cubicBezTo>
                  <a:pt x="1134661" y="5602832"/>
                  <a:pt x="1033195" y="5558707"/>
                  <a:pt x="871665" y="5578691"/>
                </a:cubicBezTo>
                <a:cubicBezTo>
                  <a:pt x="710135" y="5598675"/>
                  <a:pt x="382761" y="5522129"/>
                  <a:pt x="0" y="5578691"/>
                </a:cubicBezTo>
                <a:cubicBezTo>
                  <a:pt x="-67790" y="5396067"/>
                  <a:pt x="47452" y="5055938"/>
                  <a:pt x="0" y="4909248"/>
                </a:cubicBezTo>
                <a:cubicBezTo>
                  <a:pt x="-47452" y="4762558"/>
                  <a:pt x="14418" y="4612731"/>
                  <a:pt x="0" y="4518740"/>
                </a:cubicBezTo>
                <a:cubicBezTo>
                  <a:pt x="-14418" y="4424749"/>
                  <a:pt x="49352" y="3985278"/>
                  <a:pt x="0" y="3849297"/>
                </a:cubicBezTo>
                <a:cubicBezTo>
                  <a:pt x="-49352" y="3713316"/>
                  <a:pt x="55725" y="3502271"/>
                  <a:pt x="0" y="3347215"/>
                </a:cubicBezTo>
                <a:cubicBezTo>
                  <a:pt x="-55725" y="3192159"/>
                  <a:pt x="43573" y="3057517"/>
                  <a:pt x="0" y="2900919"/>
                </a:cubicBezTo>
                <a:cubicBezTo>
                  <a:pt x="-43573" y="2744321"/>
                  <a:pt x="27794" y="2590255"/>
                  <a:pt x="0" y="2454624"/>
                </a:cubicBezTo>
                <a:cubicBezTo>
                  <a:pt x="-27794" y="2318993"/>
                  <a:pt x="55922" y="2038720"/>
                  <a:pt x="0" y="1896755"/>
                </a:cubicBezTo>
                <a:cubicBezTo>
                  <a:pt x="-55922" y="1754790"/>
                  <a:pt x="60748" y="1564735"/>
                  <a:pt x="0" y="1283099"/>
                </a:cubicBezTo>
                <a:cubicBezTo>
                  <a:pt x="-60748" y="1001463"/>
                  <a:pt x="56236" y="948913"/>
                  <a:pt x="0" y="781017"/>
                </a:cubicBezTo>
                <a:cubicBezTo>
                  <a:pt x="-56236" y="613121"/>
                  <a:pt x="72892" y="215326"/>
                  <a:pt x="0" y="0"/>
                </a:cubicBezTo>
                <a:close/>
              </a:path>
              <a:path w="3911317" h="5578691" stroke="0" extrusionOk="0">
                <a:moveTo>
                  <a:pt x="0" y="0"/>
                </a:moveTo>
                <a:cubicBezTo>
                  <a:pt x="151543" y="-10975"/>
                  <a:pt x="337567" y="24431"/>
                  <a:pt x="480533" y="0"/>
                </a:cubicBezTo>
                <a:cubicBezTo>
                  <a:pt x="623499" y="-24431"/>
                  <a:pt x="872372" y="22356"/>
                  <a:pt x="1000180" y="0"/>
                </a:cubicBezTo>
                <a:cubicBezTo>
                  <a:pt x="1127988" y="-22356"/>
                  <a:pt x="1278543" y="17676"/>
                  <a:pt x="1519826" y="0"/>
                </a:cubicBezTo>
                <a:cubicBezTo>
                  <a:pt x="1761109" y="-17676"/>
                  <a:pt x="1961878" y="10202"/>
                  <a:pt x="2156812" y="0"/>
                </a:cubicBezTo>
                <a:cubicBezTo>
                  <a:pt x="2351746" y="-10202"/>
                  <a:pt x="2588151" y="9544"/>
                  <a:pt x="2715572" y="0"/>
                </a:cubicBezTo>
                <a:cubicBezTo>
                  <a:pt x="2842993" y="-9544"/>
                  <a:pt x="3039512" y="15841"/>
                  <a:pt x="3196105" y="0"/>
                </a:cubicBezTo>
                <a:cubicBezTo>
                  <a:pt x="3352698" y="-15841"/>
                  <a:pt x="3716983" y="4431"/>
                  <a:pt x="3911317" y="0"/>
                </a:cubicBezTo>
                <a:cubicBezTo>
                  <a:pt x="3941654" y="199695"/>
                  <a:pt x="3880696" y="277399"/>
                  <a:pt x="3911317" y="502082"/>
                </a:cubicBezTo>
                <a:cubicBezTo>
                  <a:pt x="3941938" y="726765"/>
                  <a:pt x="3855536" y="849212"/>
                  <a:pt x="3911317" y="1059951"/>
                </a:cubicBezTo>
                <a:cubicBezTo>
                  <a:pt x="3967098" y="1270690"/>
                  <a:pt x="3906960" y="1365963"/>
                  <a:pt x="3911317" y="1562033"/>
                </a:cubicBezTo>
                <a:cubicBezTo>
                  <a:pt x="3915674" y="1758103"/>
                  <a:pt x="3869276" y="1926274"/>
                  <a:pt x="3911317" y="2064116"/>
                </a:cubicBezTo>
                <a:cubicBezTo>
                  <a:pt x="3953358" y="2201958"/>
                  <a:pt x="3842798" y="2577932"/>
                  <a:pt x="3911317" y="2733559"/>
                </a:cubicBezTo>
                <a:cubicBezTo>
                  <a:pt x="3979836" y="2889186"/>
                  <a:pt x="3892307" y="3088449"/>
                  <a:pt x="3911317" y="3235641"/>
                </a:cubicBezTo>
                <a:cubicBezTo>
                  <a:pt x="3930327" y="3382833"/>
                  <a:pt x="3854846" y="3609391"/>
                  <a:pt x="3911317" y="3905084"/>
                </a:cubicBezTo>
                <a:cubicBezTo>
                  <a:pt x="3967788" y="4200777"/>
                  <a:pt x="3887291" y="4222503"/>
                  <a:pt x="3911317" y="4462953"/>
                </a:cubicBezTo>
                <a:cubicBezTo>
                  <a:pt x="3935343" y="4703403"/>
                  <a:pt x="3881636" y="4729135"/>
                  <a:pt x="3911317" y="4853461"/>
                </a:cubicBezTo>
                <a:cubicBezTo>
                  <a:pt x="3940998" y="4977787"/>
                  <a:pt x="3903162" y="5375152"/>
                  <a:pt x="3911317" y="5578691"/>
                </a:cubicBezTo>
                <a:cubicBezTo>
                  <a:pt x="3688540" y="5605448"/>
                  <a:pt x="3545381" y="5565521"/>
                  <a:pt x="3430784" y="5578691"/>
                </a:cubicBezTo>
                <a:cubicBezTo>
                  <a:pt x="3316187" y="5591861"/>
                  <a:pt x="3014578" y="5520003"/>
                  <a:pt x="2872024" y="5578691"/>
                </a:cubicBezTo>
                <a:cubicBezTo>
                  <a:pt x="2729470" y="5637379"/>
                  <a:pt x="2549222" y="5540956"/>
                  <a:pt x="2391491" y="5578691"/>
                </a:cubicBezTo>
                <a:cubicBezTo>
                  <a:pt x="2233760" y="5616426"/>
                  <a:pt x="2080370" y="5552200"/>
                  <a:pt x="1950071" y="5578691"/>
                </a:cubicBezTo>
                <a:cubicBezTo>
                  <a:pt x="1819772" y="5605182"/>
                  <a:pt x="1701952" y="5553676"/>
                  <a:pt x="1508651" y="5578691"/>
                </a:cubicBezTo>
                <a:cubicBezTo>
                  <a:pt x="1315350" y="5603706"/>
                  <a:pt x="1231499" y="5523247"/>
                  <a:pt x="989004" y="5578691"/>
                </a:cubicBezTo>
                <a:cubicBezTo>
                  <a:pt x="746509" y="5634135"/>
                  <a:pt x="629019" y="5554916"/>
                  <a:pt x="508471" y="5578691"/>
                </a:cubicBezTo>
                <a:cubicBezTo>
                  <a:pt x="387923" y="5602466"/>
                  <a:pt x="201593" y="5576560"/>
                  <a:pt x="0" y="5578691"/>
                </a:cubicBezTo>
                <a:cubicBezTo>
                  <a:pt x="-1693" y="5425961"/>
                  <a:pt x="66278" y="5136837"/>
                  <a:pt x="0" y="4965035"/>
                </a:cubicBezTo>
                <a:cubicBezTo>
                  <a:pt x="-66278" y="4793233"/>
                  <a:pt x="8295" y="4577350"/>
                  <a:pt x="0" y="4351379"/>
                </a:cubicBezTo>
                <a:cubicBezTo>
                  <a:pt x="-8295" y="4125408"/>
                  <a:pt x="33003" y="3937195"/>
                  <a:pt x="0" y="3681936"/>
                </a:cubicBezTo>
                <a:cubicBezTo>
                  <a:pt x="-33003" y="3426677"/>
                  <a:pt x="7247" y="3359279"/>
                  <a:pt x="0" y="3124067"/>
                </a:cubicBezTo>
                <a:cubicBezTo>
                  <a:pt x="-7247" y="2888855"/>
                  <a:pt x="3886" y="2903508"/>
                  <a:pt x="0" y="2733559"/>
                </a:cubicBezTo>
                <a:cubicBezTo>
                  <a:pt x="-3886" y="2563610"/>
                  <a:pt x="49426" y="2419073"/>
                  <a:pt x="0" y="2287263"/>
                </a:cubicBezTo>
                <a:cubicBezTo>
                  <a:pt x="-49426" y="2155453"/>
                  <a:pt x="33689" y="1879030"/>
                  <a:pt x="0" y="1673607"/>
                </a:cubicBezTo>
                <a:cubicBezTo>
                  <a:pt x="-33689" y="1468184"/>
                  <a:pt x="38583" y="1302228"/>
                  <a:pt x="0" y="1171525"/>
                </a:cubicBezTo>
                <a:cubicBezTo>
                  <a:pt x="-38583" y="1040822"/>
                  <a:pt x="11386" y="902788"/>
                  <a:pt x="0" y="725230"/>
                </a:cubicBezTo>
                <a:cubicBezTo>
                  <a:pt x="-11386" y="547672"/>
                  <a:pt x="66705" y="205893"/>
                  <a:pt x="0" y="0"/>
                </a:cubicBezTo>
                <a:close/>
              </a:path>
            </a:pathLst>
          </a:custGeom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257197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72440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0F3BE7B-0419-495C-A7D6-B450A79A5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547306"/>
            <a:ext cx="4808972" cy="5586794"/>
          </a:xfrm>
          <a:custGeom>
            <a:avLst/>
            <a:gdLst>
              <a:gd name="connsiteX0" fmla="*/ 0 w 4808972"/>
              <a:gd name="connsiteY0" fmla="*/ 0 h 5586794"/>
              <a:gd name="connsiteX1" fmla="*/ 630510 w 4808972"/>
              <a:gd name="connsiteY1" fmla="*/ 0 h 5586794"/>
              <a:gd name="connsiteX2" fmla="*/ 1068660 w 4808972"/>
              <a:gd name="connsiteY2" fmla="*/ 0 h 5586794"/>
              <a:gd name="connsiteX3" fmla="*/ 1554901 w 4808972"/>
              <a:gd name="connsiteY3" fmla="*/ 0 h 5586794"/>
              <a:gd name="connsiteX4" fmla="*/ 1944962 w 4808972"/>
              <a:gd name="connsiteY4" fmla="*/ 0 h 5586794"/>
              <a:gd name="connsiteX5" fmla="*/ 2527382 w 4808972"/>
              <a:gd name="connsiteY5" fmla="*/ 0 h 5586794"/>
              <a:gd name="connsiteX6" fmla="*/ 2965533 w 4808972"/>
              <a:gd name="connsiteY6" fmla="*/ 0 h 5586794"/>
              <a:gd name="connsiteX7" fmla="*/ 3596042 w 4808972"/>
              <a:gd name="connsiteY7" fmla="*/ 0 h 5586794"/>
              <a:gd name="connsiteX8" fmla="*/ 4178462 w 4808972"/>
              <a:gd name="connsiteY8" fmla="*/ 0 h 5586794"/>
              <a:gd name="connsiteX9" fmla="*/ 4808972 w 4808972"/>
              <a:gd name="connsiteY9" fmla="*/ 0 h 5586794"/>
              <a:gd name="connsiteX10" fmla="*/ 4808972 w 4808972"/>
              <a:gd name="connsiteY10" fmla="*/ 391076 h 5586794"/>
              <a:gd name="connsiteX11" fmla="*/ 4808972 w 4808972"/>
              <a:gd name="connsiteY11" fmla="*/ 838019 h 5586794"/>
              <a:gd name="connsiteX12" fmla="*/ 4808972 w 4808972"/>
              <a:gd name="connsiteY12" fmla="*/ 1396699 h 5586794"/>
              <a:gd name="connsiteX13" fmla="*/ 4808972 w 4808972"/>
              <a:gd name="connsiteY13" fmla="*/ 2011246 h 5586794"/>
              <a:gd name="connsiteX14" fmla="*/ 4808972 w 4808972"/>
              <a:gd name="connsiteY14" fmla="*/ 2514057 h 5586794"/>
              <a:gd name="connsiteX15" fmla="*/ 4808972 w 4808972"/>
              <a:gd name="connsiteY15" fmla="*/ 3072737 h 5586794"/>
              <a:gd name="connsiteX16" fmla="*/ 4808972 w 4808972"/>
              <a:gd name="connsiteY16" fmla="*/ 3575548 h 5586794"/>
              <a:gd name="connsiteX17" fmla="*/ 4808972 w 4808972"/>
              <a:gd name="connsiteY17" fmla="*/ 4190096 h 5586794"/>
              <a:gd name="connsiteX18" fmla="*/ 4808972 w 4808972"/>
              <a:gd name="connsiteY18" fmla="*/ 4692907 h 5586794"/>
              <a:gd name="connsiteX19" fmla="*/ 4808972 w 4808972"/>
              <a:gd name="connsiteY19" fmla="*/ 5586794 h 5586794"/>
              <a:gd name="connsiteX20" fmla="*/ 4370821 w 4808972"/>
              <a:gd name="connsiteY20" fmla="*/ 5586794 h 5586794"/>
              <a:gd name="connsiteX21" fmla="*/ 3788401 w 4808972"/>
              <a:gd name="connsiteY21" fmla="*/ 5586794 h 5586794"/>
              <a:gd name="connsiteX22" fmla="*/ 3398340 w 4808972"/>
              <a:gd name="connsiteY22" fmla="*/ 5586794 h 5586794"/>
              <a:gd name="connsiteX23" fmla="*/ 2815920 w 4808972"/>
              <a:gd name="connsiteY23" fmla="*/ 5586794 h 5586794"/>
              <a:gd name="connsiteX24" fmla="*/ 2233500 w 4808972"/>
              <a:gd name="connsiteY24" fmla="*/ 5586794 h 5586794"/>
              <a:gd name="connsiteX25" fmla="*/ 1747260 w 4808972"/>
              <a:gd name="connsiteY25" fmla="*/ 5586794 h 5586794"/>
              <a:gd name="connsiteX26" fmla="*/ 1309109 w 4808972"/>
              <a:gd name="connsiteY26" fmla="*/ 5586794 h 5586794"/>
              <a:gd name="connsiteX27" fmla="*/ 822869 w 4808972"/>
              <a:gd name="connsiteY27" fmla="*/ 5586794 h 5586794"/>
              <a:gd name="connsiteX28" fmla="*/ 0 w 4808972"/>
              <a:gd name="connsiteY28" fmla="*/ 5586794 h 5586794"/>
              <a:gd name="connsiteX29" fmla="*/ 0 w 4808972"/>
              <a:gd name="connsiteY29" fmla="*/ 5083983 h 5586794"/>
              <a:gd name="connsiteX30" fmla="*/ 0 w 4808972"/>
              <a:gd name="connsiteY30" fmla="*/ 4469435 h 5586794"/>
              <a:gd name="connsiteX31" fmla="*/ 0 w 4808972"/>
              <a:gd name="connsiteY31" fmla="*/ 3854888 h 5586794"/>
              <a:gd name="connsiteX32" fmla="*/ 0 w 4808972"/>
              <a:gd name="connsiteY32" fmla="*/ 3463812 h 5586794"/>
              <a:gd name="connsiteX33" fmla="*/ 0 w 4808972"/>
              <a:gd name="connsiteY33" fmla="*/ 2961001 h 5586794"/>
              <a:gd name="connsiteX34" fmla="*/ 0 w 4808972"/>
              <a:gd name="connsiteY34" fmla="*/ 2514057 h 5586794"/>
              <a:gd name="connsiteX35" fmla="*/ 0 w 4808972"/>
              <a:gd name="connsiteY35" fmla="*/ 2122982 h 5586794"/>
              <a:gd name="connsiteX36" fmla="*/ 0 w 4808972"/>
              <a:gd name="connsiteY36" fmla="*/ 1508434 h 5586794"/>
              <a:gd name="connsiteX37" fmla="*/ 0 w 4808972"/>
              <a:gd name="connsiteY37" fmla="*/ 1005623 h 5586794"/>
              <a:gd name="connsiteX38" fmla="*/ 0 w 4808972"/>
              <a:gd name="connsiteY38" fmla="*/ 0 h 558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808972" h="5586794" fill="none" extrusionOk="0">
                <a:moveTo>
                  <a:pt x="0" y="0"/>
                </a:moveTo>
                <a:cubicBezTo>
                  <a:pt x="231398" y="-11772"/>
                  <a:pt x="442524" y="56372"/>
                  <a:pt x="630510" y="0"/>
                </a:cubicBezTo>
                <a:cubicBezTo>
                  <a:pt x="818496" y="-56372"/>
                  <a:pt x="891955" y="37662"/>
                  <a:pt x="1068660" y="0"/>
                </a:cubicBezTo>
                <a:cubicBezTo>
                  <a:pt x="1245365" y="-37662"/>
                  <a:pt x="1400353" y="39284"/>
                  <a:pt x="1554901" y="0"/>
                </a:cubicBezTo>
                <a:cubicBezTo>
                  <a:pt x="1709449" y="-39284"/>
                  <a:pt x="1830470" y="18742"/>
                  <a:pt x="1944962" y="0"/>
                </a:cubicBezTo>
                <a:cubicBezTo>
                  <a:pt x="2059454" y="-18742"/>
                  <a:pt x="2360579" y="8875"/>
                  <a:pt x="2527382" y="0"/>
                </a:cubicBezTo>
                <a:cubicBezTo>
                  <a:pt x="2694185" y="-8875"/>
                  <a:pt x="2829880" y="27864"/>
                  <a:pt x="2965533" y="0"/>
                </a:cubicBezTo>
                <a:cubicBezTo>
                  <a:pt x="3101186" y="-27864"/>
                  <a:pt x="3374916" y="65107"/>
                  <a:pt x="3596042" y="0"/>
                </a:cubicBezTo>
                <a:cubicBezTo>
                  <a:pt x="3817168" y="-65107"/>
                  <a:pt x="4051009" y="21221"/>
                  <a:pt x="4178462" y="0"/>
                </a:cubicBezTo>
                <a:cubicBezTo>
                  <a:pt x="4305915" y="-21221"/>
                  <a:pt x="4608732" y="14762"/>
                  <a:pt x="4808972" y="0"/>
                </a:cubicBezTo>
                <a:cubicBezTo>
                  <a:pt x="4849836" y="101256"/>
                  <a:pt x="4808332" y="238026"/>
                  <a:pt x="4808972" y="391076"/>
                </a:cubicBezTo>
                <a:cubicBezTo>
                  <a:pt x="4809612" y="544126"/>
                  <a:pt x="4785094" y="663313"/>
                  <a:pt x="4808972" y="838019"/>
                </a:cubicBezTo>
                <a:cubicBezTo>
                  <a:pt x="4832850" y="1012725"/>
                  <a:pt x="4752906" y="1153133"/>
                  <a:pt x="4808972" y="1396699"/>
                </a:cubicBezTo>
                <a:cubicBezTo>
                  <a:pt x="4865038" y="1640265"/>
                  <a:pt x="4774096" y="1858913"/>
                  <a:pt x="4808972" y="2011246"/>
                </a:cubicBezTo>
                <a:cubicBezTo>
                  <a:pt x="4843848" y="2163579"/>
                  <a:pt x="4807603" y="2362625"/>
                  <a:pt x="4808972" y="2514057"/>
                </a:cubicBezTo>
                <a:cubicBezTo>
                  <a:pt x="4810341" y="2665489"/>
                  <a:pt x="4806090" y="2949082"/>
                  <a:pt x="4808972" y="3072737"/>
                </a:cubicBezTo>
                <a:cubicBezTo>
                  <a:pt x="4811854" y="3196392"/>
                  <a:pt x="4783208" y="3457284"/>
                  <a:pt x="4808972" y="3575548"/>
                </a:cubicBezTo>
                <a:cubicBezTo>
                  <a:pt x="4834736" y="3693812"/>
                  <a:pt x="4771289" y="4028288"/>
                  <a:pt x="4808972" y="4190096"/>
                </a:cubicBezTo>
                <a:cubicBezTo>
                  <a:pt x="4846655" y="4351904"/>
                  <a:pt x="4793900" y="4518392"/>
                  <a:pt x="4808972" y="4692907"/>
                </a:cubicBezTo>
                <a:cubicBezTo>
                  <a:pt x="4824044" y="4867422"/>
                  <a:pt x="4799753" y="5208254"/>
                  <a:pt x="4808972" y="5586794"/>
                </a:cubicBezTo>
                <a:cubicBezTo>
                  <a:pt x="4625176" y="5629824"/>
                  <a:pt x="4549625" y="5565450"/>
                  <a:pt x="4370821" y="5586794"/>
                </a:cubicBezTo>
                <a:cubicBezTo>
                  <a:pt x="4192017" y="5608138"/>
                  <a:pt x="4018792" y="5572216"/>
                  <a:pt x="3788401" y="5586794"/>
                </a:cubicBezTo>
                <a:cubicBezTo>
                  <a:pt x="3558010" y="5601372"/>
                  <a:pt x="3539422" y="5540081"/>
                  <a:pt x="3398340" y="5586794"/>
                </a:cubicBezTo>
                <a:cubicBezTo>
                  <a:pt x="3257258" y="5633507"/>
                  <a:pt x="3090705" y="5573717"/>
                  <a:pt x="2815920" y="5586794"/>
                </a:cubicBezTo>
                <a:cubicBezTo>
                  <a:pt x="2541135" y="5599871"/>
                  <a:pt x="2459486" y="5550532"/>
                  <a:pt x="2233500" y="5586794"/>
                </a:cubicBezTo>
                <a:cubicBezTo>
                  <a:pt x="2007514" y="5623056"/>
                  <a:pt x="1964339" y="5554813"/>
                  <a:pt x="1747260" y="5586794"/>
                </a:cubicBezTo>
                <a:cubicBezTo>
                  <a:pt x="1530181" y="5618775"/>
                  <a:pt x="1420976" y="5547766"/>
                  <a:pt x="1309109" y="5586794"/>
                </a:cubicBezTo>
                <a:cubicBezTo>
                  <a:pt x="1197242" y="5625822"/>
                  <a:pt x="1012991" y="5543132"/>
                  <a:pt x="822869" y="5586794"/>
                </a:cubicBezTo>
                <a:cubicBezTo>
                  <a:pt x="632747" y="5630456"/>
                  <a:pt x="288848" y="5518388"/>
                  <a:pt x="0" y="5586794"/>
                </a:cubicBezTo>
                <a:cubicBezTo>
                  <a:pt x="-22383" y="5379539"/>
                  <a:pt x="45986" y="5240072"/>
                  <a:pt x="0" y="5083983"/>
                </a:cubicBezTo>
                <a:cubicBezTo>
                  <a:pt x="-45986" y="4927894"/>
                  <a:pt x="46090" y="4742467"/>
                  <a:pt x="0" y="4469435"/>
                </a:cubicBezTo>
                <a:cubicBezTo>
                  <a:pt x="-46090" y="4196403"/>
                  <a:pt x="62945" y="4111310"/>
                  <a:pt x="0" y="3854888"/>
                </a:cubicBezTo>
                <a:cubicBezTo>
                  <a:pt x="-62945" y="3598466"/>
                  <a:pt x="38900" y="3653860"/>
                  <a:pt x="0" y="3463812"/>
                </a:cubicBezTo>
                <a:cubicBezTo>
                  <a:pt x="-38900" y="3273764"/>
                  <a:pt x="46951" y="3179448"/>
                  <a:pt x="0" y="2961001"/>
                </a:cubicBezTo>
                <a:cubicBezTo>
                  <a:pt x="-46951" y="2742554"/>
                  <a:pt x="52829" y="2724873"/>
                  <a:pt x="0" y="2514057"/>
                </a:cubicBezTo>
                <a:cubicBezTo>
                  <a:pt x="-52829" y="2303241"/>
                  <a:pt x="35377" y="2210304"/>
                  <a:pt x="0" y="2122982"/>
                </a:cubicBezTo>
                <a:cubicBezTo>
                  <a:pt x="-35377" y="2035661"/>
                  <a:pt x="11815" y="1656755"/>
                  <a:pt x="0" y="1508434"/>
                </a:cubicBezTo>
                <a:cubicBezTo>
                  <a:pt x="-11815" y="1360113"/>
                  <a:pt x="39401" y="1170285"/>
                  <a:pt x="0" y="1005623"/>
                </a:cubicBezTo>
                <a:cubicBezTo>
                  <a:pt x="-39401" y="840961"/>
                  <a:pt x="112951" y="233078"/>
                  <a:pt x="0" y="0"/>
                </a:cubicBezTo>
                <a:close/>
              </a:path>
              <a:path w="4808972" h="5586794" stroke="0" extrusionOk="0">
                <a:moveTo>
                  <a:pt x="0" y="0"/>
                </a:moveTo>
                <a:cubicBezTo>
                  <a:pt x="256638" y="-22765"/>
                  <a:pt x="375856" y="50851"/>
                  <a:pt x="582420" y="0"/>
                </a:cubicBezTo>
                <a:cubicBezTo>
                  <a:pt x="788984" y="-50851"/>
                  <a:pt x="955749" y="42276"/>
                  <a:pt x="1068660" y="0"/>
                </a:cubicBezTo>
                <a:cubicBezTo>
                  <a:pt x="1181571" y="-42276"/>
                  <a:pt x="1303123" y="5472"/>
                  <a:pt x="1458722" y="0"/>
                </a:cubicBezTo>
                <a:cubicBezTo>
                  <a:pt x="1614321" y="-5472"/>
                  <a:pt x="1789991" y="50198"/>
                  <a:pt x="1993052" y="0"/>
                </a:cubicBezTo>
                <a:cubicBezTo>
                  <a:pt x="2196113" y="-50198"/>
                  <a:pt x="2301566" y="54255"/>
                  <a:pt x="2527382" y="0"/>
                </a:cubicBezTo>
                <a:cubicBezTo>
                  <a:pt x="2753198" y="-54255"/>
                  <a:pt x="2871004" y="54814"/>
                  <a:pt x="3061712" y="0"/>
                </a:cubicBezTo>
                <a:cubicBezTo>
                  <a:pt x="3252420" y="-54814"/>
                  <a:pt x="3492902" y="19407"/>
                  <a:pt x="3692222" y="0"/>
                </a:cubicBezTo>
                <a:cubicBezTo>
                  <a:pt x="3891542" y="-19407"/>
                  <a:pt x="3930169" y="502"/>
                  <a:pt x="4082283" y="0"/>
                </a:cubicBezTo>
                <a:cubicBezTo>
                  <a:pt x="4234397" y="-502"/>
                  <a:pt x="4654745" y="22558"/>
                  <a:pt x="4808972" y="0"/>
                </a:cubicBezTo>
                <a:cubicBezTo>
                  <a:pt x="4842788" y="205067"/>
                  <a:pt x="4758442" y="332718"/>
                  <a:pt x="4808972" y="502811"/>
                </a:cubicBezTo>
                <a:cubicBezTo>
                  <a:pt x="4859502" y="672904"/>
                  <a:pt x="4758051" y="865133"/>
                  <a:pt x="4808972" y="1117359"/>
                </a:cubicBezTo>
                <a:cubicBezTo>
                  <a:pt x="4859893" y="1369585"/>
                  <a:pt x="4780153" y="1441663"/>
                  <a:pt x="4808972" y="1676038"/>
                </a:cubicBezTo>
                <a:cubicBezTo>
                  <a:pt x="4837791" y="1910413"/>
                  <a:pt x="4733291" y="2041156"/>
                  <a:pt x="4808972" y="2346453"/>
                </a:cubicBezTo>
                <a:cubicBezTo>
                  <a:pt x="4884653" y="2651750"/>
                  <a:pt x="4752449" y="2873242"/>
                  <a:pt x="4808972" y="3016869"/>
                </a:cubicBezTo>
                <a:cubicBezTo>
                  <a:pt x="4865495" y="3160496"/>
                  <a:pt x="4804750" y="3497294"/>
                  <a:pt x="4808972" y="3631416"/>
                </a:cubicBezTo>
                <a:cubicBezTo>
                  <a:pt x="4813194" y="3765538"/>
                  <a:pt x="4803710" y="3903439"/>
                  <a:pt x="4808972" y="4078360"/>
                </a:cubicBezTo>
                <a:cubicBezTo>
                  <a:pt x="4814234" y="4253281"/>
                  <a:pt x="4778257" y="4341166"/>
                  <a:pt x="4808972" y="4469435"/>
                </a:cubicBezTo>
                <a:cubicBezTo>
                  <a:pt x="4839687" y="4597704"/>
                  <a:pt x="4750428" y="4943745"/>
                  <a:pt x="4808972" y="5083983"/>
                </a:cubicBezTo>
                <a:cubicBezTo>
                  <a:pt x="4867516" y="5224221"/>
                  <a:pt x="4798300" y="5368358"/>
                  <a:pt x="4808972" y="5586794"/>
                </a:cubicBezTo>
                <a:cubicBezTo>
                  <a:pt x="4586798" y="5604670"/>
                  <a:pt x="4389616" y="5532250"/>
                  <a:pt x="4274642" y="5586794"/>
                </a:cubicBezTo>
                <a:cubicBezTo>
                  <a:pt x="4159668" y="5641338"/>
                  <a:pt x="3922878" y="5566228"/>
                  <a:pt x="3644132" y="5586794"/>
                </a:cubicBezTo>
                <a:cubicBezTo>
                  <a:pt x="3365386" y="5607360"/>
                  <a:pt x="3226534" y="5537778"/>
                  <a:pt x="3109802" y="5586794"/>
                </a:cubicBezTo>
                <a:cubicBezTo>
                  <a:pt x="2993070" y="5635810"/>
                  <a:pt x="2766520" y="5583711"/>
                  <a:pt x="2575472" y="5586794"/>
                </a:cubicBezTo>
                <a:cubicBezTo>
                  <a:pt x="2384424" y="5589877"/>
                  <a:pt x="2235359" y="5564779"/>
                  <a:pt x="2137321" y="5586794"/>
                </a:cubicBezTo>
                <a:cubicBezTo>
                  <a:pt x="2039283" y="5608809"/>
                  <a:pt x="1910848" y="5537656"/>
                  <a:pt x="1699170" y="5586794"/>
                </a:cubicBezTo>
                <a:cubicBezTo>
                  <a:pt x="1487492" y="5635932"/>
                  <a:pt x="1424145" y="5545834"/>
                  <a:pt x="1261019" y="5586794"/>
                </a:cubicBezTo>
                <a:cubicBezTo>
                  <a:pt x="1097893" y="5627754"/>
                  <a:pt x="963489" y="5575533"/>
                  <a:pt x="726689" y="5586794"/>
                </a:cubicBezTo>
                <a:cubicBezTo>
                  <a:pt x="489889" y="5598055"/>
                  <a:pt x="207012" y="5506826"/>
                  <a:pt x="0" y="5586794"/>
                </a:cubicBezTo>
                <a:cubicBezTo>
                  <a:pt x="-34505" y="5436189"/>
                  <a:pt x="34896" y="5277919"/>
                  <a:pt x="0" y="5028115"/>
                </a:cubicBezTo>
                <a:cubicBezTo>
                  <a:pt x="-34896" y="4778311"/>
                  <a:pt x="46514" y="4798326"/>
                  <a:pt x="0" y="4637039"/>
                </a:cubicBezTo>
                <a:cubicBezTo>
                  <a:pt x="-46514" y="4475752"/>
                  <a:pt x="28132" y="4197506"/>
                  <a:pt x="0" y="3966624"/>
                </a:cubicBezTo>
                <a:cubicBezTo>
                  <a:pt x="-28132" y="3735742"/>
                  <a:pt x="16808" y="3678614"/>
                  <a:pt x="0" y="3463812"/>
                </a:cubicBezTo>
                <a:cubicBezTo>
                  <a:pt x="-16808" y="3249010"/>
                  <a:pt x="43145" y="3195533"/>
                  <a:pt x="0" y="3016869"/>
                </a:cubicBezTo>
                <a:cubicBezTo>
                  <a:pt x="-43145" y="2838205"/>
                  <a:pt x="39327" y="2651261"/>
                  <a:pt x="0" y="2514057"/>
                </a:cubicBezTo>
                <a:cubicBezTo>
                  <a:pt x="-39327" y="2376853"/>
                  <a:pt x="58284" y="2167691"/>
                  <a:pt x="0" y="1955378"/>
                </a:cubicBezTo>
                <a:cubicBezTo>
                  <a:pt x="-58284" y="1743065"/>
                  <a:pt x="16712" y="1686983"/>
                  <a:pt x="0" y="1564302"/>
                </a:cubicBezTo>
                <a:cubicBezTo>
                  <a:pt x="-16712" y="1441621"/>
                  <a:pt x="2605" y="1170330"/>
                  <a:pt x="0" y="1061491"/>
                </a:cubicBezTo>
                <a:cubicBezTo>
                  <a:pt x="-2605" y="952652"/>
                  <a:pt x="16937" y="807297"/>
                  <a:pt x="0" y="670415"/>
                </a:cubicBezTo>
                <a:cubicBezTo>
                  <a:pt x="-16937" y="533533"/>
                  <a:pt x="11278" y="240516"/>
                  <a:pt x="0" y="0"/>
                </a:cubicBezTo>
                <a:close/>
              </a:path>
            </a:pathLst>
          </a:custGeom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0736773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53A1FF5-4835-4C61-97B9-DDA1B45CA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530" y="547306"/>
            <a:ext cx="4915132" cy="5599518"/>
          </a:xfrm>
          <a:custGeom>
            <a:avLst/>
            <a:gdLst>
              <a:gd name="connsiteX0" fmla="*/ 0 w 4915132"/>
              <a:gd name="connsiteY0" fmla="*/ 0 h 5599518"/>
              <a:gd name="connsiteX1" fmla="*/ 398672 w 4915132"/>
              <a:gd name="connsiteY1" fmla="*/ 0 h 5599518"/>
              <a:gd name="connsiteX2" fmla="*/ 846495 w 4915132"/>
              <a:gd name="connsiteY2" fmla="*/ 0 h 5599518"/>
              <a:gd name="connsiteX3" fmla="*/ 1490923 w 4915132"/>
              <a:gd name="connsiteY3" fmla="*/ 0 h 5599518"/>
              <a:gd name="connsiteX4" fmla="*/ 1938747 w 4915132"/>
              <a:gd name="connsiteY4" fmla="*/ 0 h 5599518"/>
              <a:gd name="connsiteX5" fmla="*/ 2534024 w 4915132"/>
              <a:gd name="connsiteY5" fmla="*/ 0 h 5599518"/>
              <a:gd name="connsiteX6" fmla="*/ 3030998 w 4915132"/>
              <a:gd name="connsiteY6" fmla="*/ 0 h 5599518"/>
              <a:gd name="connsiteX7" fmla="*/ 3478821 w 4915132"/>
              <a:gd name="connsiteY7" fmla="*/ 0 h 5599518"/>
              <a:gd name="connsiteX8" fmla="*/ 3877493 w 4915132"/>
              <a:gd name="connsiteY8" fmla="*/ 0 h 5599518"/>
              <a:gd name="connsiteX9" fmla="*/ 4276165 w 4915132"/>
              <a:gd name="connsiteY9" fmla="*/ 0 h 5599518"/>
              <a:gd name="connsiteX10" fmla="*/ 4915132 w 4915132"/>
              <a:gd name="connsiteY10" fmla="*/ 0 h 5599518"/>
              <a:gd name="connsiteX11" fmla="*/ 4915132 w 4915132"/>
              <a:gd name="connsiteY11" fmla="*/ 559952 h 5599518"/>
              <a:gd name="connsiteX12" fmla="*/ 4915132 w 4915132"/>
              <a:gd name="connsiteY12" fmla="*/ 951918 h 5599518"/>
              <a:gd name="connsiteX13" fmla="*/ 4915132 w 4915132"/>
              <a:gd name="connsiteY13" fmla="*/ 1399880 h 5599518"/>
              <a:gd name="connsiteX14" fmla="*/ 4915132 w 4915132"/>
              <a:gd name="connsiteY14" fmla="*/ 2071822 h 5599518"/>
              <a:gd name="connsiteX15" fmla="*/ 4915132 w 4915132"/>
              <a:gd name="connsiteY15" fmla="*/ 2519783 h 5599518"/>
              <a:gd name="connsiteX16" fmla="*/ 4915132 w 4915132"/>
              <a:gd name="connsiteY16" fmla="*/ 2911749 h 5599518"/>
              <a:gd name="connsiteX17" fmla="*/ 4915132 w 4915132"/>
              <a:gd name="connsiteY17" fmla="*/ 3415706 h 5599518"/>
              <a:gd name="connsiteX18" fmla="*/ 4915132 w 4915132"/>
              <a:gd name="connsiteY18" fmla="*/ 3807672 h 5599518"/>
              <a:gd name="connsiteX19" fmla="*/ 4915132 w 4915132"/>
              <a:gd name="connsiteY19" fmla="*/ 4423619 h 5599518"/>
              <a:gd name="connsiteX20" fmla="*/ 4915132 w 4915132"/>
              <a:gd name="connsiteY20" fmla="*/ 4983571 h 5599518"/>
              <a:gd name="connsiteX21" fmla="*/ 4915132 w 4915132"/>
              <a:gd name="connsiteY21" fmla="*/ 5599518 h 5599518"/>
              <a:gd name="connsiteX22" fmla="*/ 4369006 w 4915132"/>
              <a:gd name="connsiteY22" fmla="*/ 5599518 h 5599518"/>
              <a:gd name="connsiteX23" fmla="*/ 3970334 w 4915132"/>
              <a:gd name="connsiteY23" fmla="*/ 5599518 h 5599518"/>
              <a:gd name="connsiteX24" fmla="*/ 3571663 w 4915132"/>
              <a:gd name="connsiteY24" fmla="*/ 5599518 h 5599518"/>
              <a:gd name="connsiteX25" fmla="*/ 3172991 w 4915132"/>
              <a:gd name="connsiteY25" fmla="*/ 5599518 h 5599518"/>
              <a:gd name="connsiteX26" fmla="*/ 2626865 w 4915132"/>
              <a:gd name="connsiteY26" fmla="*/ 5599518 h 5599518"/>
              <a:gd name="connsiteX27" fmla="*/ 2129891 w 4915132"/>
              <a:gd name="connsiteY27" fmla="*/ 5599518 h 5599518"/>
              <a:gd name="connsiteX28" fmla="*/ 1731219 w 4915132"/>
              <a:gd name="connsiteY28" fmla="*/ 5599518 h 5599518"/>
              <a:gd name="connsiteX29" fmla="*/ 1234244 w 4915132"/>
              <a:gd name="connsiteY29" fmla="*/ 5599518 h 5599518"/>
              <a:gd name="connsiteX30" fmla="*/ 688118 w 4915132"/>
              <a:gd name="connsiteY30" fmla="*/ 5599518 h 5599518"/>
              <a:gd name="connsiteX31" fmla="*/ 0 w 4915132"/>
              <a:gd name="connsiteY31" fmla="*/ 5599518 h 5599518"/>
              <a:gd name="connsiteX32" fmla="*/ 0 w 4915132"/>
              <a:gd name="connsiteY32" fmla="*/ 5039566 h 5599518"/>
              <a:gd name="connsiteX33" fmla="*/ 0 w 4915132"/>
              <a:gd name="connsiteY33" fmla="*/ 4591605 h 5599518"/>
              <a:gd name="connsiteX34" fmla="*/ 0 w 4915132"/>
              <a:gd name="connsiteY34" fmla="*/ 4199639 h 5599518"/>
              <a:gd name="connsiteX35" fmla="*/ 0 w 4915132"/>
              <a:gd name="connsiteY35" fmla="*/ 3807672 h 5599518"/>
              <a:gd name="connsiteX36" fmla="*/ 0 w 4915132"/>
              <a:gd name="connsiteY36" fmla="*/ 3191725 h 5599518"/>
              <a:gd name="connsiteX37" fmla="*/ 0 w 4915132"/>
              <a:gd name="connsiteY37" fmla="*/ 2687769 h 5599518"/>
              <a:gd name="connsiteX38" fmla="*/ 0 w 4915132"/>
              <a:gd name="connsiteY38" fmla="*/ 2239807 h 5599518"/>
              <a:gd name="connsiteX39" fmla="*/ 0 w 4915132"/>
              <a:gd name="connsiteY39" fmla="*/ 1735851 h 5599518"/>
              <a:gd name="connsiteX40" fmla="*/ 0 w 4915132"/>
              <a:gd name="connsiteY40" fmla="*/ 1287889 h 5599518"/>
              <a:gd name="connsiteX41" fmla="*/ 0 w 4915132"/>
              <a:gd name="connsiteY41" fmla="*/ 839928 h 5599518"/>
              <a:gd name="connsiteX42" fmla="*/ 0 w 4915132"/>
              <a:gd name="connsiteY42" fmla="*/ 0 h 559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915132" h="5599518" fill="none" extrusionOk="0">
                <a:moveTo>
                  <a:pt x="0" y="0"/>
                </a:moveTo>
                <a:cubicBezTo>
                  <a:pt x="133189" y="-31868"/>
                  <a:pt x="293422" y="12797"/>
                  <a:pt x="398672" y="0"/>
                </a:cubicBezTo>
                <a:cubicBezTo>
                  <a:pt x="503922" y="-12797"/>
                  <a:pt x="650563" y="2011"/>
                  <a:pt x="846495" y="0"/>
                </a:cubicBezTo>
                <a:cubicBezTo>
                  <a:pt x="1042427" y="-2011"/>
                  <a:pt x="1354200" y="55171"/>
                  <a:pt x="1490923" y="0"/>
                </a:cubicBezTo>
                <a:cubicBezTo>
                  <a:pt x="1627646" y="-55171"/>
                  <a:pt x="1849174" y="30605"/>
                  <a:pt x="1938747" y="0"/>
                </a:cubicBezTo>
                <a:cubicBezTo>
                  <a:pt x="2028320" y="-30605"/>
                  <a:pt x="2339382" y="25532"/>
                  <a:pt x="2534024" y="0"/>
                </a:cubicBezTo>
                <a:cubicBezTo>
                  <a:pt x="2728666" y="-25532"/>
                  <a:pt x="2847463" y="19937"/>
                  <a:pt x="3030998" y="0"/>
                </a:cubicBezTo>
                <a:cubicBezTo>
                  <a:pt x="3214533" y="-19937"/>
                  <a:pt x="3341174" y="19026"/>
                  <a:pt x="3478821" y="0"/>
                </a:cubicBezTo>
                <a:cubicBezTo>
                  <a:pt x="3616468" y="-19026"/>
                  <a:pt x="3698202" y="19879"/>
                  <a:pt x="3877493" y="0"/>
                </a:cubicBezTo>
                <a:cubicBezTo>
                  <a:pt x="4056784" y="-19879"/>
                  <a:pt x="4172627" y="40814"/>
                  <a:pt x="4276165" y="0"/>
                </a:cubicBezTo>
                <a:cubicBezTo>
                  <a:pt x="4379703" y="-40814"/>
                  <a:pt x="4597300" y="10267"/>
                  <a:pt x="4915132" y="0"/>
                </a:cubicBezTo>
                <a:cubicBezTo>
                  <a:pt x="4975687" y="187204"/>
                  <a:pt x="4872688" y="435668"/>
                  <a:pt x="4915132" y="559952"/>
                </a:cubicBezTo>
                <a:cubicBezTo>
                  <a:pt x="4957576" y="684236"/>
                  <a:pt x="4887861" y="806349"/>
                  <a:pt x="4915132" y="951918"/>
                </a:cubicBezTo>
                <a:cubicBezTo>
                  <a:pt x="4942403" y="1097487"/>
                  <a:pt x="4889005" y="1215524"/>
                  <a:pt x="4915132" y="1399880"/>
                </a:cubicBezTo>
                <a:cubicBezTo>
                  <a:pt x="4941259" y="1584236"/>
                  <a:pt x="4882681" y="1888260"/>
                  <a:pt x="4915132" y="2071822"/>
                </a:cubicBezTo>
                <a:cubicBezTo>
                  <a:pt x="4947583" y="2255384"/>
                  <a:pt x="4880241" y="2382783"/>
                  <a:pt x="4915132" y="2519783"/>
                </a:cubicBezTo>
                <a:cubicBezTo>
                  <a:pt x="4950023" y="2656783"/>
                  <a:pt x="4871376" y="2822124"/>
                  <a:pt x="4915132" y="2911749"/>
                </a:cubicBezTo>
                <a:cubicBezTo>
                  <a:pt x="4958888" y="3001374"/>
                  <a:pt x="4857218" y="3310148"/>
                  <a:pt x="4915132" y="3415706"/>
                </a:cubicBezTo>
                <a:cubicBezTo>
                  <a:pt x="4973046" y="3521264"/>
                  <a:pt x="4889814" y="3629814"/>
                  <a:pt x="4915132" y="3807672"/>
                </a:cubicBezTo>
                <a:cubicBezTo>
                  <a:pt x="4940450" y="3985530"/>
                  <a:pt x="4864259" y="4251326"/>
                  <a:pt x="4915132" y="4423619"/>
                </a:cubicBezTo>
                <a:cubicBezTo>
                  <a:pt x="4966005" y="4595912"/>
                  <a:pt x="4902027" y="4745738"/>
                  <a:pt x="4915132" y="4983571"/>
                </a:cubicBezTo>
                <a:cubicBezTo>
                  <a:pt x="4928237" y="5221404"/>
                  <a:pt x="4848863" y="5334792"/>
                  <a:pt x="4915132" y="5599518"/>
                </a:cubicBezTo>
                <a:cubicBezTo>
                  <a:pt x="4718657" y="5640750"/>
                  <a:pt x="4533345" y="5559376"/>
                  <a:pt x="4369006" y="5599518"/>
                </a:cubicBezTo>
                <a:cubicBezTo>
                  <a:pt x="4204667" y="5639660"/>
                  <a:pt x="4164730" y="5595214"/>
                  <a:pt x="3970334" y="5599518"/>
                </a:cubicBezTo>
                <a:cubicBezTo>
                  <a:pt x="3775938" y="5603822"/>
                  <a:pt x="3735481" y="5593391"/>
                  <a:pt x="3571663" y="5599518"/>
                </a:cubicBezTo>
                <a:cubicBezTo>
                  <a:pt x="3407845" y="5605645"/>
                  <a:pt x="3368171" y="5570373"/>
                  <a:pt x="3172991" y="5599518"/>
                </a:cubicBezTo>
                <a:cubicBezTo>
                  <a:pt x="2977811" y="5628663"/>
                  <a:pt x="2786050" y="5577854"/>
                  <a:pt x="2626865" y="5599518"/>
                </a:cubicBezTo>
                <a:cubicBezTo>
                  <a:pt x="2467680" y="5621182"/>
                  <a:pt x="2274428" y="5566578"/>
                  <a:pt x="2129891" y="5599518"/>
                </a:cubicBezTo>
                <a:cubicBezTo>
                  <a:pt x="1985354" y="5632458"/>
                  <a:pt x="1902825" y="5581244"/>
                  <a:pt x="1731219" y="5599518"/>
                </a:cubicBezTo>
                <a:cubicBezTo>
                  <a:pt x="1559613" y="5617792"/>
                  <a:pt x="1368323" y="5593233"/>
                  <a:pt x="1234244" y="5599518"/>
                </a:cubicBezTo>
                <a:cubicBezTo>
                  <a:pt x="1100166" y="5605803"/>
                  <a:pt x="824245" y="5566835"/>
                  <a:pt x="688118" y="5599518"/>
                </a:cubicBezTo>
                <a:cubicBezTo>
                  <a:pt x="551991" y="5632201"/>
                  <a:pt x="155941" y="5538549"/>
                  <a:pt x="0" y="5599518"/>
                </a:cubicBezTo>
                <a:cubicBezTo>
                  <a:pt x="-30181" y="5413430"/>
                  <a:pt x="48372" y="5184100"/>
                  <a:pt x="0" y="5039566"/>
                </a:cubicBezTo>
                <a:cubicBezTo>
                  <a:pt x="-48372" y="4895032"/>
                  <a:pt x="48127" y="4765006"/>
                  <a:pt x="0" y="4591605"/>
                </a:cubicBezTo>
                <a:cubicBezTo>
                  <a:pt x="-48127" y="4418204"/>
                  <a:pt x="32877" y="4339709"/>
                  <a:pt x="0" y="4199639"/>
                </a:cubicBezTo>
                <a:cubicBezTo>
                  <a:pt x="-32877" y="4059569"/>
                  <a:pt x="43859" y="3936416"/>
                  <a:pt x="0" y="3807672"/>
                </a:cubicBezTo>
                <a:cubicBezTo>
                  <a:pt x="-43859" y="3678928"/>
                  <a:pt x="42907" y="3368303"/>
                  <a:pt x="0" y="3191725"/>
                </a:cubicBezTo>
                <a:cubicBezTo>
                  <a:pt x="-42907" y="3015147"/>
                  <a:pt x="13654" y="2863793"/>
                  <a:pt x="0" y="2687769"/>
                </a:cubicBezTo>
                <a:cubicBezTo>
                  <a:pt x="-13654" y="2511745"/>
                  <a:pt x="42466" y="2409848"/>
                  <a:pt x="0" y="2239807"/>
                </a:cubicBezTo>
                <a:cubicBezTo>
                  <a:pt x="-42466" y="2069766"/>
                  <a:pt x="30126" y="1966892"/>
                  <a:pt x="0" y="1735851"/>
                </a:cubicBezTo>
                <a:cubicBezTo>
                  <a:pt x="-30126" y="1504810"/>
                  <a:pt x="30149" y="1454401"/>
                  <a:pt x="0" y="1287889"/>
                </a:cubicBezTo>
                <a:cubicBezTo>
                  <a:pt x="-30149" y="1121377"/>
                  <a:pt x="27067" y="991902"/>
                  <a:pt x="0" y="839928"/>
                </a:cubicBezTo>
                <a:cubicBezTo>
                  <a:pt x="-27067" y="687954"/>
                  <a:pt x="33856" y="257357"/>
                  <a:pt x="0" y="0"/>
                </a:cubicBezTo>
                <a:close/>
              </a:path>
              <a:path w="4915132" h="5599518" stroke="0" extrusionOk="0">
                <a:moveTo>
                  <a:pt x="0" y="0"/>
                </a:moveTo>
                <a:cubicBezTo>
                  <a:pt x="127219" y="-31601"/>
                  <a:pt x="302445" y="16883"/>
                  <a:pt x="398672" y="0"/>
                </a:cubicBezTo>
                <a:cubicBezTo>
                  <a:pt x="494899" y="-16883"/>
                  <a:pt x="681151" y="22507"/>
                  <a:pt x="797344" y="0"/>
                </a:cubicBezTo>
                <a:cubicBezTo>
                  <a:pt x="913537" y="-22507"/>
                  <a:pt x="1056747" y="41796"/>
                  <a:pt x="1294318" y="0"/>
                </a:cubicBezTo>
                <a:cubicBezTo>
                  <a:pt x="1531889" y="-41796"/>
                  <a:pt x="1796444" y="51428"/>
                  <a:pt x="1938747" y="0"/>
                </a:cubicBezTo>
                <a:cubicBezTo>
                  <a:pt x="2081050" y="-51428"/>
                  <a:pt x="2188469" y="44483"/>
                  <a:pt x="2337418" y="0"/>
                </a:cubicBezTo>
                <a:cubicBezTo>
                  <a:pt x="2486367" y="-44483"/>
                  <a:pt x="2666624" y="5745"/>
                  <a:pt x="2834393" y="0"/>
                </a:cubicBezTo>
                <a:cubicBezTo>
                  <a:pt x="3002162" y="-5745"/>
                  <a:pt x="3217911" y="2962"/>
                  <a:pt x="3380519" y="0"/>
                </a:cubicBezTo>
                <a:cubicBezTo>
                  <a:pt x="3543127" y="-2962"/>
                  <a:pt x="3619161" y="26560"/>
                  <a:pt x="3779190" y="0"/>
                </a:cubicBezTo>
                <a:cubicBezTo>
                  <a:pt x="3939219" y="-26560"/>
                  <a:pt x="4142442" y="4915"/>
                  <a:pt x="4423619" y="0"/>
                </a:cubicBezTo>
                <a:cubicBezTo>
                  <a:pt x="4704796" y="-4915"/>
                  <a:pt x="4674290" y="49892"/>
                  <a:pt x="4915132" y="0"/>
                </a:cubicBezTo>
                <a:cubicBezTo>
                  <a:pt x="4963804" y="258929"/>
                  <a:pt x="4867363" y="326212"/>
                  <a:pt x="4915132" y="559952"/>
                </a:cubicBezTo>
                <a:cubicBezTo>
                  <a:pt x="4962901" y="793692"/>
                  <a:pt x="4870359" y="933712"/>
                  <a:pt x="4915132" y="1175899"/>
                </a:cubicBezTo>
                <a:cubicBezTo>
                  <a:pt x="4959905" y="1418086"/>
                  <a:pt x="4888892" y="1470145"/>
                  <a:pt x="4915132" y="1567865"/>
                </a:cubicBezTo>
                <a:cubicBezTo>
                  <a:pt x="4941372" y="1665585"/>
                  <a:pt x="4865996" y="1866066"/>
                  <a:pt x="4915132" y="2015826"/>
                </a:cubicBezTo>
                <a:cubicBezTo>
                  <a:pt x="4964268" y="2165586"/>
                  <a:pt x="4897909" y="2241233"/>
                  <a:pt x="4915132" y="2463788"/>
                </a:cubicBezTo>
                <a:cubicBezTo>
                  <a:pt x="4932355" y="2686343"/>
                  <a:pt x="4898904" y="2758457"/>
                  <a:pt x="4915132" y="2911749"/>
                </a:cubicBezTo>
                <a:cubicBezTo>
                  <a:pt x="4931360" y="3065041"/>
                  <a:pt x="4863611" y="3178698"/>
                  <a:pt x="4915132" y="3415706"/>
                </a:cubicBezTo>
                <a:cubicBezTo>
                  <a:pt x="4966653" y="3652714"/>
                  <a:pt x="4849834" y="3812357"/>
                  <a:pt x="4915132" y="4087648"/>
                </a:cubicBezTo>
                <a:cubicBezTo>
                  <a:pt x="4980430" y="4362939"/>
                  <a:pt x="4836707" y="4491071"/>
                  <a:pt x="4915132" y="4759590"/>
                </a:cubicBezTo>
                <a:cubicBezTo>
                  <a:pt x="4993557" y="5028109"/>
                  <a:pt x="4862880" y="5230444"/>
                  <a:pt x="4915132" y="5599518"/>
                </a:cubicBezTo>
                <a:cubicBezTo>
                  <a:pt x="4721538" y="5629071"/>
                  <a:pt x="4499466" y="5534958"/>
                  <a:pt x="4319855" y="5599518"/>
                </a:cubicBezTo>
                <a:cubicBezTo>
                  <a:pt x="4140244" y="5664078"/>
                  <a:pt x="4048679" y="5593893"/>
                  <a:pt x="3822880" y="5599518"/>
                </a:cubicBezTo>
                <a:cubicBezTo>
                  <a:pt x="3597082" y="5605143"/>
                  <a:pt x="3531451" y="5585789"/>
                  <a:pt x="3276755" y="5599518"/>
                </a:cubicBezTo>
                <a:cubicBezTo>
                  <a:pt x="3022059" y="5613247"/>
                  <a:pt x="3075650" y="5595618"/>
                  <a:pt x="2878083" y="5599518"/>
                </a:cubicBezTo>
                <a:cubicBezTo>
                  <a:pt x="2680516" y="5603418"/>
                  <a:pt x="2668861" y="5589465"/>
                  <a:pt x="2479411" y="5599518"/>
                </a:cubicBezTo>
                <a:cubicBezTo>
                  <a:pt x="2289961" y="5609571"/>
                  <a:pt x="2101164" y="5583085"/>
                  <a:pt x="1982437" y="5599518"/>
                </a:cubicBezTo>
                <a:cubicBezTo>
                  <a:pt x="1863710" y="5615951"/>
                  <a:pt x="1667211" y="5546104"/>
                  <a:pt x="1534613" y="5599518"/>
                </a:cubicBezTo>
                <a:cubicBezTo>
                  <a:pt x="1402015" y="5652932"/>
                  <a:pt x="1220729" y="5545304"/>
                  <a:pt x="988488" y="5599518"/>
                </a:cubicBezTo>
                <a:cubicBezTo>
                  <a:pt x="756247" y="5653732"/>
                  <a:pt x="695341" y="5598835"/>
                  <a:pt x="540665" y="5599518"/>
                </a:cubicBezTo>
                <a:cubicBezTo>
                  <a:pt x="385989" y="5600201"/>
                  <a:pt x="163901" y="5536051"/>
                  <a:pt x="0" y="5599518"/>
                </a:cubicBezTo>
                <a:cubicBezTo>
                  <a:pt x="-43797" y="5416964"/>
                  <a:pt x="36162" y="5292417"/>
                  <a:pt x="0" y="5039566"/>
                </a:cubicBezTo>
                <a:cubicBezTo>
                  <a:pt x="-36162" y="4786715"/>
                  <a:pt x="18841" y="4591647"/>
                  <a:pt x="0" y="4423619"/>
                </a:cubicBezTo>
                <a:cubicBezTo>
                  <a:pt x="-18841" y="4255591"/>
                  <a:pt x="3105" y="4173224"/>
                  <a:pt x="0" y="3975658"/>
                </a:cubicBezTo>
                <a:cubicBezTo>
                  <a:pt x="-3105" y="3778092"/>
                  <a:pt x="2123" y="3491120"/>
                  <a:pt x="0" y="3359711"/>
                </a:cubicBezTo>
                <a:cubicBezTo>
                  <a:pt x="-2123" y="3228302"/>
                  <a:pt x="45090" y="3030459"/>
                  <a:pt x="0" y="2911749"/>
                </a:cubicBezTo>
                <a:cubicBezTo>
                  <a:pt x="-45090" y="2793039"/>
                  <a:pt x="60026" y="2478353"/>
                  <a:pt x="0" y="2239807"/>
                </a:cubicBezTo>
                <a:cubicBezTo>
                  <a:pt x="-60026" y="2001261"/>
                  <a:pt x="20107" y="1905774"/>
                  <a:pt x="0" y="1791846"/>
                </a:cubicBezTo>
                <a:cubicBezTo>
                  <a:pt x="-20107" y="1677918"/>
                  <a:pt x="9014" y="1372688"/>
                  <a:pt x="0" y="1119904"/>
                </a:cubicBezTo>
                <a:cubicBezTo>
                  <a:pt x="-9014" y="867120"/>
                  <a:pt x="33070" y="777075"/>
                  <a:pt x="0" y="671942"/>
                </a:cubicBezTo>
                <a:cubicBezTo>
                  <a:pt x="-33070" y="566809"/>
                  <a:pt x="13341" y="221406"/>
                  <a:pt x="0" y="0"/>
                </a:cubicBezTo>
                <a:close/>
              </a:path>
            </a:pathLst>
          </a:custGeom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3732403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31065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B5C3CAD-9A57-41E1-BDC8-1E3EA42C3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5" y="687557"/>
            <a:ext cx="3048000" cy="5695950"/>
          </a:xfrm>
          <a:custGeom>
            <a:avLst/>
            <a:gdLst>
              <a:gd name="connsiteX0" fmla="*/ 0 w 3048000"/>
              <a:gd name="connsiteY0" fmla="*/ 0 h 5695950"/>
              <a:gd name="connsiteX1" fmla="*/ 477520 w 3048000"/>
              <a:gd name="connsiteY1" fmla="*/ 0 h 5695950"/>
              <a:gd name="connsiteX2" fmla="*/ 1016000 w 3048000"/>
              <a:gd name="connsiteY2" fmla="*/ 0 h 5695950"/>
              <a:gd name="connsiteX3" fmla="*/ 1584960 w 3048000"/>
              <a:gd name="connsiteY3" fmla="*/ 0 h 5695950"/>
              <a:gd name="connsiteX4" fmla="*/ 2062480 w 3048000"/>
              <a:gd name="connsiteY4" fmla="*/ 0 h 5695950"/>
              <a:gd name="connsiteX5" fmla="*/ 2540000 w 3048000"/>
              <a:gd name="connsiteY5" fmla="*/ 0 h 5695950"/>
              <a:gd name="connsiteX6" fmla="*/ 3048000 w 3048000"/>
              <a:gd name="connsiteY6" fmla="*/ 0 h 5695950"/>
              <a:gd name="connsiteX7" fmla="*/ 3048000 w 3048000"/>
              <a:gd name="connsiteY7" fmla="*/ 569595 h 5695950"/>
              <a:gd name="connsiteX8" fmla="*/ 3048000 w 3048000"/>
              <a:gd name="connsiteY8" fmla="*/ 968312 h 5695950"/>
              <a:gd name="connsiteX9" fmla="*/ 3048000 w 3048000"/>
              <a:gd name="connsiteY9" fmla="*/ 1537907 h 5695950"/>
              <a:gd name="connsiteX10" fmla="*/ 3048000 w 3048000"/>
              <a:gd name="connsiteY10" fmla="*/ 1993583 h 5695950"/>
              <a:gd name="connsiteX11" fmla="*/ 3048000 w 3048000"/>
              <a:gd name="connsiteY11" fmla="*/ 2392299 h 5695950"/>
              <a:gd name="connsiteX12" fmla="*/ 3048000 w 3048000"/>
              <a:gd name="connsiteY12" fmla="*/ 3075813 h 5695950"/>
              <a:gd name="connsiteX13" fmla="*/ 3048000 w 3048000"/>
              <a:gd name="connsiteY13" fmla="*/ 3645408 h 5695950"/>
              <a:gd name="connsiteX14" fmla="*/ 3048000 w 3048000"/>
              <a:gd name="connsiteY14" fmla="*/ 4044125 h 5695950"/>
              <a:gd name="connsiteX15" fmla="*/ 3048000 w 3048000"/>
              <a:gd name="connsiteY15" fmla="*/ 4670679 h 5695950"/>
              <a:gd name="connsiteX16" fmla="*/ 3048000 w 3048000"/>
              <a:gd name="connsiteY16" fmla="*/ 5183315 h 5695950"/>
              <a:gd name="connsiteX17" fmla="*/ 3048000 w 3048000"/>
              <a:gd name="connsiteY17" fmla="*/ 5695950 h 5695950"/>
              <a:gd name="connsiteX18" fmla="*/ 2540000 w 3048000"/>
              <a:gd name="connsiteY18" fmla="*/ 5695950 h 5695950"/>
              <a:gd name="connsiteX19" fmla="*/ 2032000 w 3048000"/>
              <a:gd name="connsiteY19" fmla="*/ 5695950 h 5695950"/>
              <a:gd name="connsiteX20" fmla="*/ 1615440 w 3048000"/>
              <a:gd name="connsiteY20" fmla="*/ 5695950 h 5695950"/>
              <a:gd name="connsiteX21" fmla="*/ 1137920 w 3048000"/>
              <a:gd name="connsiteY21" fmla="*/ 5695950 h 5695950"/>
              <a:gd name="connsiteX22" fmla="*/ 568960 w 3048000"/>
              <a:gd name="connsiteY22" fmla="*/ 5695950 h 5695950"/>
              <a:gd name="connsiteX23" fmla="*/ 0 w 3048000"/>
              <a:gd name="connsiteY23" fmla="*/ 5695950 h 5695950"/>
              <a:gd name="connsiteX24" fmla="*/ 0 w 3048000"/>
              <a:gd name="connsiteY24" fmla="*/ 5240274 h 5695950"/>
              <a:gd name="connsiteX25" fmla="*/ 0 w 3048000"/>
              <a:gd name="connsiteY25" fmla="*/ 4841558 h 5695950"/>
              <a:gd name="connsiteX26" fmla="*/ 0 w 3048000"/>
              <a:gd name="connsiteY26" fmla="*/ 4442841 h 5695950"/>
              <a:gd name="connsiteX27" fmla="*/ 0 w 3048000"/>
              <a:gd name="connsiteY27" fmla="*/ 3873246 h 5695950"/>
              <a:gd name="connsiteX28" fmla="*/ 0 w 3048000"/>
              <a:gd name="connsiteY28" fmla="*/ 3360610 h 5695950"/>
              <a:gd name="connsiteX29" fmla="*/ 0 w 3048000"/>
              <a:gd name="connsiteY29" fmla="*/ 2847975 h 5695950"/>
              <a:gd name="connsiteX30" fmla="*/ 0 w 3048000"/>
              <a:gd name="connsiteY30" fmla="*/ 2335339 h 5695950"/>
              <a:gd name="connsiteX31" fmla="*/ 0 w 3048000"/>
              <a:gd name="connsiteY31" fmla="*/ 1765744 h 5695950"/>
              <a:gd name="connsiteX32" fmla="*/ 0 w 3048000"/>
              <a:gd name="connsiteY32" fmla="*/ 1082230 h 5695950"/>
              <a:gd name="connsiteX33" fmla="*/ 0 w 3048000"/>
              <a:gd name="connsiteY33" fmla="*/ 569595 h 5695950"/>
              <a:gd name="connsiteX34" fmla="*/ 0 w 3048000"/>
              <a:gd name="connsiteY34" fmla="*/ 0 h 569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48000" h="5695950" fill="none" extrusionOk="0">
                <a:moveTo>
                  <a:pt x="0" y="0"/>
                </a:moveTo>
                <a:cubicBezTo>
                  <a:pt x="158732" y="-53761"/>
                  <a:pt x="313961" y="21178"/>
                  <a:pt x="477520" y="0"/>
                </a:cubicBezTo>
                <a:cubicBezTo>
                  <a:pt x="641079" y="-21178"/>
                  <a:pt x="818131" y="17433"/>
                  <a:pt x="1016000" y="0"/>
                </a:cubicBezTo>
                <a:cubicBezTo>
                  <a:pt x="1213869" y="-17433"/>
                  <a:pt x="1407697" y="23300"/>
                  <a:pt x="1584960" y="0"/>
                </a:cubicBezTo>
                <a:cubicBezTo>
                  <a:pt x="1762223" y="-23300"/>
                  <a:pt x="1966295" y="16676"/>
                  <a:pt x="2062480" y="0"/>
                </a:cubicBezTo>
                <a:cubicBezTo>
                  <a:pt x="2158665" y="-16676"/>
                  <a:pt x="2424288" y="6590"/>
                  <a:pt x="2540000" y="0"/>
                </a:cubicBezTo>
                <a:cubicBezTo>
                  <a:pt x="2655712" y="-6590"/>
                  <a:pt x="2846886" y="30089"/>
                  <a:pt x="3048000" y="0"/>
                </a:cubicBezTo>
                <a:cubicBezTo>
                  <a:pt x="3057468" y="152671"/>
                  <a:pt x="2982092" y="425587"/>
                  <a:pt x="3048000" y="569595"/>
                </a:cubicBezTo>
                <a:cubicBezTo>
                  <a:pt x="3113908" y="713603"/>
                  <a:pt x="3033754" y="866640"/>
                  <a:pt x="3048000" y="968312"/>
                </a:cubicBezTo>
                <a:cubicBezTo>
                  <a:pt x="3062246" y="1069984"/>
                  <a:pt x="3022247" y="1300983"/>
                  <a:pt x="3048000" y="1537907"/>
                </a:cubicBezTo>
                <a:cubicBezTo>
                  <a:pt x="3073753" y="1774832"/>
                  <a:pt x="3034623" y="1792570"/>
                  <a:pt x="3048000" y="1993583"/>
                </a:cubicBezTo>
                <a:cubicBezTo>
                  <a:pt x="3061377" y="2194596"/>
                  <a:pt x="3000823" y="2246074"/>
                  <a:pt x="3048000" y="2392299"/>
                </a:cubicBezTo>
                <a:cubicBezTo>
                  <a:pt x="3095177" y="2538524"/>
                  <a:pt x="2990771" y="2802124"/>
                  <a:pt x="3048000" y="3075813"/>
                </a:cubicBezTo>
                <a:cubicBezTo>
                  <a:pt x="3105229" y="3349502"/>
                  <a:pt x="3038211" y="3401676"/>
                  <a:pt x="3048000" y="3645408"/>
                </a:cubicBezTo>
                <a:cubicBezTo>
                  <a:pt x="3057789" y="3889141"/>
                  <a:pt x="3028120" y="3914884"/>
                  <a:pt x="3048000" y="4044125"/>
                </a:cubicBezTo>
                <a:cubicBezTo>
                  <a:pt x="3067880" y="4173366"/>
                  <a:pt x="2975485" y="4464943"/>
                  <a:pt x="3048000" y="4670679"/>
                </a:cubicBezTo>
                <a:cubicBezTo>
                  <a:pt x="3120515" y="4876415"/>
                  <a:pt x="3039530" y="4965114"/>
                  <a:pt x="3048000" y="5183315"/>
                </a:cubicBezTo>
                <a:cubicBezTo>
                  <a:pt x="3056470" y="5401516"/>
                  <a:pt x="3000494" y="5515435"/>
                  <a:pt x="3048000" y="5695950"/>
                </a:cubicBezTo>
                <a:cubicBezTo>
                  <a:pt x="2821865" y="5738789"/>
                  <a:pt x="2776572" y="5665016"/>
                  <a:pt x="2540000" y="5695950"/>
                </a:cubicBezTo>
                <a:cubicBezTo>
                  <a:pt x="2303428" y="5726884"/>
                  <a:pt x="2144775" y="5642638"/>
                  <a:pt x="2032000" y="5695950"/>
                </a:cubicBezTo>
                <a:cubicBezTo>
                  <a:pt x="1919225" y="5749262"/>
                  <a:pt x="1779498" y="5673074"/>
                  <a:pt x="1615440" y="5695950"/>
                </a:cubicBezTo>
                <a:cubicBezTo>
                  <a:pt x="1451382" y="5718826"/>
                  <a:pt x="1361725" y="5642550"/>
                  <a:pt x="1137920" y="5695950"/>
                </a:cubicBezTo>
                <a:cubicBezTo>
                  <a:pt x="914115" y="5749350"/>
                  <a:pt x="780470" y="5656901"/>
                  <a:pt x="568960" y="5695950"/>
                </a:cubicBezTo>
                <a:cubicBezTo>
                  <a:pt x="357450" y="5734999"/>
                  <a:pt x="196806" y="5662733"/>
                  <a:pt x="0" y="5695950"/>
                </a:cubicBezTo>
                <a:cubicBezTo>
                  <a:pt x="-23173" y="5513988"/>
                  <a:pt x="38638" y="5400578"/>
                  <a:pt x="0" y="5240274"/>
                </a:cubicBezTo>
                <a:cubicBezTo>
                  <a:pt x="-38638" y="5079970"/>
                  <a:pt x="16856" y="4929104"/>
                  <a:pt x="0" y="4841558"/>
                </a:cubicBezTo>
                <a:cubicBezTo>
                  <a:pt x="-16856" y="4754012"/>
                  <a:pt x="18178" y="4523694"/>
                  <a:pt x="0" y="4442841"/>
                </a:cubicBezTo>
                <a:cubicBezTo>
                  <a:pt x="-18178" y="4361988"/>
                  <a:pt x="40523" y="3998280"/>
                  <a:pt x="0" y="3873246"/>
                </a:cubicBezTo>
                <a:cubicBezTo>
                  <a:pt x="-40523" y="3748212"/>
                  <a:pt x="45835" y="3590334"/>
                  <a:pt x="0" y="3360610"/>
                </a:cubicBezTo>
                <a:cubicBezTo>
                  <a:pt x="-45835" y="3130886"/>
                  <a:pt x="32828" y="2983527"/>
                  <a:pt x="0" y="2847975"/>
                </a:cubicBezTo>
                <a:cubicBezTo>
                  <a:pt x="-32828" y="2712423"/>
                  <a:pt x="28063" y="2498512"/>
                  <a:pt x="0" y="2335339"/>
                </a:cubicBezTo>
                <a:cubicBezTo>
                  <a:pt x="-28063" y="2172166"/>
                  <a:pt x="18259" y="2011114"/>
                  <a:pt x="0" y="1765744"/>
                </a:cubicBezTo>
                <a:cubicBezTo>
                  <a:pt x="-18259" y="1520374"/>
                  <a:pt x="71671" y="1234112"/>
                  <a:pt x="0" y="1082230"/>
                </a:cubicBezTo>
                <a:cubicBezTo>
                  <a:pt x="-71671" y="930348"/>
                  <a:pt x="19334" y="815690"/>
                  <a:pt x="0" y="569595"/>
                </a:cubicBezTo>
                <a:cubicBezTo>
                  <a:pt x="-19334" y="323501"/>
                  <a:pt x="67482" y="205833"/>
                  <a:pt x="0" y="0"/>
                </a:cubicBezTo>
                <a:close/>
              </a:path>
              <a:path w="3048000" h="5695950" stroke="0" extrusionOk="0">
                <a:moveTo>
                  <a:pt x="0" y="0"/>
                </a:moveTo>
                <a:cubicBezTo>
                  <a:pt x="118769" y="-48965"/>
                  <a:pt x="318439" y="27157"/>
                  <a:pt x="538480" y="0"/>
                </a:cubicBezTo>
                <a:cubicBezTo>
                  <a:pt x="758521" y="-27157"/>
                  <a:pt x="799452" y="33601"/>
                  <a:pt x="955040" y="0"/>
                </a:cubicBezTo>
                <a:cubicBezTo>
                  <a:pt x="1110628" y="-33601"/>
                  <a:pt x="1264025" y="24272"/>
                  <a:pt x="1402080" y="0"/>
                </a:cubicBezTo>
                <a:cubicBezTo>
                  <a:pt x="1540135" y="-24272"/>
                  <a:pt x="1717411" y="31374"/>
                  <a:pt x="1940560" y="0"/>
                </a:cubicBezTo>
                <a:cubicBezTo>
                  <a:pt x="2163709" y="-31374"/>
                  <a:pt x="2192576" y="49854"/>
                  <a:pt x="2357120" y="0"/>
                </a:cubicBezTo>
                <a:cubicBezTo>
                  <a:pt x="2521664" y="-49854"/>
                  <a:pt x="2738300" y="17592"/>
                  <a:pt x="3048000" y="0"/>
                </a:cubicBezTo>
                <a:cubicBezTo>
                  <a:pt x="3115045" y="153299"/>
                  <a:pt x="3039373" y="334421"/>
                  <a:pt x="3048000" y="569595"/>
                </a:cubicBezTo>
                <a:cubicBezTo>
                  <a:pt x="3056627" y="804770"/>
                  <a:pt x="3020681" y="863181"/>
                  <a:pt x="3048000" y="1082231"/>
                </a:cubicBezTo>
                <a:cubicBezTo>
                  <a:pt x="3075319" y="1301281"/>
                  <a:pt x="3005995" y="1292332"/>
                  <a:pt x="3048000" y="1480947"/>
                </a:cubicBezTo>
                <a:cubicBezTo>
                  <a:pt x="3090005" y="1669562"/>
                  <a:pt x="3014878" y="1873680"/>
                  <a:pt x="3048000" y="2107502"/>
                </a:cubicBezTo>
                <a:cubicBezTo>
                  <a:pt x="3081122" y="2341325"/>
                  <a:pt x="3021389" y="2454693"/>
                  <a:pt x="3048000" y="2734056"/>
                </a:cubicBezTo>
                <a:cubicBezTo>
                  <a:pt x="3074611" y="3013419"/>
                  <a:pt x="3015540" y="3069874"/>
                  <a:pt x="3048000" y="3189732"/>
                </a:cubicBezTo>
                <a:cubicBezTo>
                  <a:pt x="3080460" y="3309590"/>
                  <a:pt x="3012254" y="3571210"/>
                  <a:pt x="3048000" y="3759327"/>
                </a:cubicBezTo>
                <a:cubicBezTo>
                  <a:pt x="3083746" y="3947445"/>
                  <a:pt x="2987555" y="4263814"/>
                  <a:pt x="3048000" y="4442841"/>
                </a:cubicBezTo>
                <a:cubicBezTo>
                  <a:pt x="3108445" y="4621868"/>
                  <a:pt x="3030064" y="4708262"/>
                  <a:pt x="3048000" y="4841557"/>
                </a:cubicBezTo>
                <a:cubicBezTo>
                  <a:pt x="3065936" y="4974852"/>
                  <a:pt x="2976516" y="5428759"/>
                  <a:pt x="3048000" y="5695950"/>
                </a:cubicBezTo>
                <a:cubicBezTo>
                  <a:pt x="2846307" y="5741469"/>
                  <a:pt x="2791492" y="5647093"/>
                  <a:pt x="2540000" y="5695950"/>
                </a:cubicBezTo>
                <a:cubicBezTo>
                  <a:pt x="2288508" y="5744807"/>
                  <a:pt x="2133699" y="5642016"/>
                  <a:pt x="2032000" y="5695950"/>
                </a:cubicBezTo>
                <a:cubicBezTo>
                  <a:pt x="1930301" y="5749884"/>
                  <a:pt x="1705496" y="5639556"/>
                  <a:pt x="1524000" y="5695950"/>
                </a:cubicBezTo>
                <a:cubicBezTo>
                  <a:pt x="1342504" y="5752344"/>
                  <a:pt x="1135644" y="5647319"/>
                  <a:pt x="1016000" y="5695950"/>
                </a:cubicBezTo>
                <a:cubicBezTo>
                  <a:pt x="896356" y="5744581"/>
                  <a:pt x="756188" y="5667800"/>
                  <a:pt x="599440" y="5695950"/>
                </a:cubicBezTo>
                <a:cubicBezTo>
                  <a:pt x="442692" y="5724100"/>
                  <a:pt x="214654" y="5646553"/>
                  <a:pt x="0" y="5695950"/>
                </a:cubicBezTo>
                <a:cubicBezTo>
                  <a:pt x="-49502" y="5453888"/>
                  <a:pt x="20207" y="5247779"/>
                  <a:pt x="0" y="5012436"/>
                </a:cubicBezTo>
                <a:cubicBezTo>
                  <a:pt x="-20207" y="4777093"/>
                  <a:pt x="1188" y="4750119"/>
                  <a:pt x="0" y="4556760"/>
                </a:cubicBezTo>
                <a:cubicBezTo>
                  <a:pt x="-1188" y="4363401"/>
                  <a:pt x="7267" y="4172056"/>
                  <a:pt x="0" y="4044125"/>
                </a:cubicBezTo>
                <a:cubicBezTo>
                  <a:pt x="-7267" y="3916195"/>
                  <a:pt x="50271" y="3738546"/>
                  <a:pt x="0" y="3588448"/>
                </a:cubicBezTo>
                <a:cubicBezTo>
                  <a:pt x="-50271" y="3438350"/>
                  <a:pt x="16121" y="3272316"/>
                  <a:pt x="0" y="3189732"/>
                </a:cubicBezTo>
                <a:cubicBezTo>
                  <a:pt x="-16121" y="3107148"/>
                  <a:pt x="35347" y="2911146"/>
                  <a:pt x="0" y="2791016"/>
                </a:cubicBezTo>
                <a:cubicBezTo>
                  <a:pt x="-35347" y="2670886"/>
                  <a:pt x="38783" y="2535960"/>
                  <a:pt x="0" y="2335340"/>
                </a:cubicBezTo>
                <a:cubicBezTo>
                  <a:pt x="-38783" y="2134720"/>
                  <a:pt x="23972" y="2076880"/>
                  <a:pt x="0" y="1879664"/>
                </a:cubicBezTo>
                <a:cubicBezTo>
                  <a:pt x="-23972" y="1682448"/>
                  <a:pt x="30188" y="1540529"/>
                  <a:pt x="0" y="1367028"/>
                </a:cubicBezTo>
                <a:cubicBezTo>
                  <a:pt x="-30188" y="1193527"/>
                  <a:pt x="29272" y="1010101"/>
                  <a:pt x="0" y="854393"/>
                </a:cubicBezTo>
                <a:cubicBezTo>
                  <a:pt x="-29272" y="698686"/>
                  <a:pt x="52254" y="286164"/>
                  <a:pt x="0" y="0"/>
                </a:cubicBezTo>
                <a:close/>
              </a:path>
            </a:pathLst>
          </a:custGeom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500571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F3F25A5-8F22-4346-892E-E1EC8E653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026" y="687556"/>
            <a:ext cx="2690339" cy="5695951"/>
          </a:xfrm>
          <a:custGeom>
            <a:avLst/>
            <a:gdLst>
              <a:gd name="connsiteX0" fmla="*/ 0 w 2690339"/>
              <a:gd name="connsiteY0" fmla="*/ 0 h 5695951"/>
              <a:gd name="connsiteX1" fmla="*/ 511164 w 2690339"/>
              <a:gd name="connsiteY1" fmla="*/ 0 h 5695951"/>
              <a:gd name="connsiteX2" fmla="*/ 968522 w 2690339"/>
              <a:gd name="connsiteY2" fmla="*/ 0 h 5695951"/>
              <a:gd name="connsiteX3" fmla="*/ 1479686 w 2690339"/>
              <a:gd name="connsiteY3" fmla="*/ 0 h 5695951"/>
              <a:gd name="connsiteX4" fmla="*/ 1937044 w 2690339"/>
              <a:gd name="connsiteY4" fmla="*/ 0 h 5695951"/>
              <a:gd name="connsiteX5" fmla="*/ 2690339 w 2690339"/>
              <a:gd name="connsiteY5" fmla="*/ 0 h 5695951"/>
              <a:gd name="connsiteX6" fmla="*/ 2690339 w 2690339"/>
              <a:gd name="connsiteY6" fmla="*/ 455676 h 5695951"/>
              <a:gd name="connsiteX7" fmla="*/ 2690339 w 2690339"/>
              <a:gd name="connsiteY7" fmla="*/ 1025271 h 5695951"/>
              <a:gd name="connsiteX8" fmla="*/ 2690339 w 2690339"/>
              <a:gd name="connsiteY8" fmla="*/ 1423988 h 5695951"/>
              <a:gd name="connsiteX9" fmla="*/ 2690339 w 2690339"/>
              <a:gd name="connsiteY9" fmla="*/ 1879664 h 5695951"/>
              <a:gd name="connsiteX10" fmla="*/ 2690339 w 2690339"/>
              <a:gd name="connsiteY10" fmla="*/ 2392299 h 5695951"/>
              <a:gd name="connsiteX11" fmla="*/ 2690339 w 2690339"/>
              <a:gd name="connsiteY11" fmla="*/ 2791016 h 5695951"/>
              <a:gd name="connsiteX12" fmla="*/ 2690339 w 2690339"/>
              <a:gd name="connsiteY12" fmla="*/ 3474530 h 5695951"/>
              <a:gd name="connsiteX13" fmla="*/ 2690339 w 2690339"/>
              <a:gd name="connsiteY13" fmla="*/ 3930206 h 5695951"/>
              <a:gd name="connsiteX14" fmla="*/ 2690339 w 2690339"/>
              <a:gd name="connsiteY14" fmla="*/ 4556761 h 5695951"/>
              <a:gd name="connsiteX15" fmla="*/ 2690339 w 2690339"/>
              <a:gd name="connsiteY15" fmla="*/ 5012437 h 5695951"/>
              <a:gd name="connsiteX16" fmla="*/ 2690339 w 2690339"/>
              <a:gd name="connsiteY16" fmla="*/ 5695951 h 5695951"/>
              <a:gd name="connsiteX17" fmla="*/ 2098464 w 2690339"/>
              <a:gd name="connsiteY17" fmla="*/ 5695951 h 5695951"/>
              <a:gd name="connsiteX18" fmla="*/ 1587300 w 2690339"/>
              <a:gd name="connsiteY18" fmla="*/ 5695951 h 5695951"/>
              <a:gd name="connsiteX19" fmla="*/ 1022329 w 2690339"/>
              <a:gd name="connsiteY19" fmla="*/ 5695951 h 5695951"/>
              <a:gd name="connsiteX20" fmla="*/ 484261 w 2690339"/>
              <a:gd name="connsiteY20" fmla="*/ 5695951 h 5695951"/>
              <a:gd name="connsiteX21" fmla="*/ 0 w 2690339"/>
              <a:gd name="connsiteY21" fmla="*/ 5695951 h 5695951"/>
              <a:gd name="connsiteX22" fmla="*/ 0 w 2690339"/>
              <a:gd name="connsiteY22" fmla="*/ 5183315 h 5695951"/>
              <a:gd name="connsiteX23" fmla="*/ 0 w 2690339"/>
              <a:gd name="connsiteY23" fmla="*/ 4670680 h 5695951"/>
              <a:gd name="connsiteX24" fmla="*/ 0 w 2690339"/>
              <a:gd name="connsiteY24" fmla="*/ 4158044 h 5695951"/>
              <a:gd name="connsiteX25" fmla="*/ 0 w 2690339"/>
              <a:gd name="connsiteY25" fmla="*/ 3645409 h 5695951"/>
              <a:gd name="connsiteX26" fmla="*/ 0 w 2690339"/>
              <a:gd name="connsiteY26" fmla="*/ 3132773 h 5695951"/>
              <a:gd name="connsiteX27" fmla="*/ 0 w 2690339"/>
              <a:gd name="connsiteY27" fmla="*/ 2563178 h 5695951"/>
              <a:gd name="connsiteX28" fmla="*/ 0 w 2690339"/>
              <a:gd name="connsiteY28" fmla="*/ 2164461 h 5695951"/>
              <a:gd name="connsiteX29" fmla="*/ 0 w 2690339"/>
              <a:gd name="connsiteY29" fmla="*/ 1708785 h 5695951"/>
              <a:gd name="connsiteX30" fmla="*/ 0 w 2690339"/>
              <a:gd name="connsiteY30" fmla="*/ 1310069 h 5695951"/>
              <a:gd name="connsiteX31" fmla="*/ 0 w 2690339"/>
              <a:gd name="connsiteY31" fmla="*/ 683514 h 5695951"/>
              <a:gd name="connsiteX32" fmla="*/ 0 w 2690339"/>
              <a:gd name="connsiteY32" fmla="*/ 0 h 569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690339" h="5695951" fill="none" extrusionOk="0">
                <a:moveTo>
                  <a:pt x="0" y="0"/>
                </a:moveTo>
                <a:cubicBezTo>
                  <a:pt x="169067" y="-28974"/>
                  <a:pt x="405335" y="14771"/>
                  <a:pt x="511164" y="0"/>
                </a:cubicBezTo>
                <a:cubicBezTo>
                  <a:pt x="616993" y="-14771"/>
                  <a:pt x="865986" y="35851"/>
                  <a:pt x="968522" y="0"/>
                </a:cubicBezTo>
                <a:cubicBezTo>
                  <a:pt x="1071058" y="-35851"/>
                  <a:pt x="1232987" y="4936"/>
                  <a:pt x="1479686" y="0"/>
                </a:cubicBezTo>
                <a:cubicBezTo>
                  <a:pt x="1726385" y="-4936"/>
                  <a:pt x="1740053" y="32392"/>
                  <a:pt x="1937044" y="0"/>
                </a:cubicBezTo>
                <a:cubicBezTo>
                  <a:pt x="2134035" y="-32392"/>
                  <a:pt x="2526900" y="9050"/>
                  <a:pt x="2690339" y="0"/>
                </a:cubicBezTo>
                <a:cubicBezTo>
                  <a:pt x="2734740" y="191617"/>
                  <a:pt x="2659519" y="315467"/>
                  <a:pt x="2690339" y="455676"/>
                </a:cubicBezTo>
                <a:cubicBezTo>
                  <a:pt x="2721159" y="595885"/>
                  <a:pt x="2657860" y="862064"/>
                  <a:pt x="2690339" y="1025271"/>
                </a:cubicBezTo>
                <a:cubicBezTo>
                  <a:pt x="2722818" y="1188478"/>
                  <a:pt x="2677593" y="1263749"/>
                  <a:pt x="2690339" y="1423988"/>
                </a:cubicBezTo>
                <a:cubicBezTo>
                  <a:pt x="2703085" y="1584227"/>
                  <a:pt x="2686423" y="1764816"/>
                  <a:pt x="2690339" y="1879664"/>
                </a:cubicBezTo>
                <a:cubicBezTo>
                  <a:pt x="2694255" y="1994512"/>
                  <a:pt x="2654405" y="2159152"/>
                  <a:pt x="2690339" y="2392299"/>
                </a:cubicBezTo>
                <a:cubicBezTo>
                  <a:pt x="2726273" y="2625447"/>
                  <a:pt x="2644201" y="2685113"/>
                  <a:pt x="2690339" y="2791016"/>
                </a:cubicBezTo>
                <a:cubicBezTo>
                  <a:pt x="2736477" y="2896919"/>
                  <a:pt x="2652964" y="3246724"/>
                  <a:pt x="2690339" y="3474530"/>
                </a:cubicBezTo>
                <a:cubicBezTo>
                  <a:pt x="2727714" y="3702336"/>
                  <a:pt x="2642211" y="3810264"/>
                  <a:pt x="2690339" y="3930206"/>
                </a:cubicBezTo>
                <a:cubicBezTo>
                  <a:pt x="2738467" y="4050148"/>
                  <a:pt x="2657290" y="4282771"/>
                  <a:pt x="2690339" y="4556761"/>
                </a:cubicBezTo>
                <a:cubicBezTo>
                  <a:pt x="2723388" y="4830751"/>
                  <a:pt x="2648706" y="4900377"/>
                  <a:pt x="2690339" y="5012437"/>
                </a:cubicBezTo>
                <a:cubicBezTo>
                  <a:pt x="2731972" y="5124497"/>
                  <a:pt x="2683152" y="5383913"/>
                  <a:pt x="2690339" y="5695951"/>
                </a:cubicBezTo>
                <a:cubicBezTo>
                  <a:pt x="2553343" y="5751841"/>
                  <a:pt x="2229821" y="5676657"/>
                  <a:pt x="2098464" y="5695951"/>
                </a:cubicBezTo>
                <a:cubicBezTo>
                  <a:pt x="1967108" y="5715245"/>
                  <a:pt x="1817749" y="5641638"/>
                  <a:pt x="1587300" y="5695951"/>
                </a:cubicBezTo>
                <a:cubicBezTo>
                  <a:pt x="1356851" y="5750264"/>
                  <a:pt x="1179011" y="5683650"/>
                  <a:pt x="1022329" y="5695951"/>
                </a:cubicBezTo>
                <a:cubicBezTo>
                  <a:pt x="865647" y="5708252"/>
                  <a:pt x="625914" y="5688831"/>
                  <a:pt x="484261" y="5695951"/>
                </a:cubicBezTo>
                <a:cubicBezTo>
                  <a:pt x="342608" y="5703071"/>
                  <a:pt x="158761" y="5647733"/>
                  <a:pt x="0" y="5695951"/>
                </a:cubicBezTo>
                <a:cubicBezTo>
                  <a:pt x="-11868" y="5507992"/>
                  <a:pt x="60676" y="5371917"/>
                  <a:pt x="0" y="5183315"/>
                </a:cubicBezTo>
                <a:cubicBezTo>
                  <a:pt x="-60676" y="4994713"/>
                  <a:pt x="28678" y="4824855"/>
                  <a:pt x="0" y="4670680"/>
                </a:cubicBezTo>
                <a:cubicBezTo>
                  <a:pt x="-28678" y="4516506"/>
                  <a:pt x="54830" y="4394320"/>
                  <a:pt x="0" y="4158044"/>
                </a:cubicBezTo>
                <a:cubicBezTo>
                  <a:pt x="-54830" y="3921768"/>
                  <a:pt x="27503" y="3758256"/>
                  <a:pt x="0" y="3645409"/>
                </a:cubicBezTo>
                <a:cubicBezTo>
                  <a:pt x="-27503" y="3532563"/>
                  <a:pt x="44913" y="3333382"/>
                  <a:pt x="0" y="3132773"/>
                </a:cubicBezTo>
                <a:cubicBezTo>
                  <a:pt x="-44913" y="2932164"/>
                  <a:pt x="29368" y="2841148"/>
                  <a:pt x="0" y="2563178"/>
                </a:cubicBezTo>
                <a:cubicBezTo>
                  <a:pt x="-29368" y="2285209"/>
                  <a:pt x="2463" y="2263079"/>
                  <a:pt x="0" y="2164461"/>
                </a:cubicBezTo>
                <a:cubicBezTo>
                  <a:pt x="-2463" y="2065843"/>
                  <a:pt x="17033" y="1847318"/>
                  <a:pt x="0" y="1708785"/>
                </a:cubicBezTo>
                <a:cubicBezTo>
                  <a:pt x="-17033" y="1570252"/>
                  <a:pt x="38514" y="1480460"/>
                  <a:pt x="0" y="1310069"/>
                </a:cubicBezTo>
                <a:cubicBezTo>
                  <a:pt x="-38514" y="1139678"/>
                  <a:pt x="24730" y="987945"/>
                  <a:pt x="0" y="683514"/>
                </a:cubicBezTo>
                <a:cubicBezTo>
                  <a:pt x="-24730" y="379083"/>
                  <a:pt x="68342" y="257091"/>
                  <a:pt x="0" y="0"/>
                </a:cubicBezTo>
                <a:close/>
              </a:path>
              <a:path w="2690339" h="5695951" stroke="0" extrusionOk="0">
                <a:moveTo>
                  <a:pt x="0" y="0"/>
                </a:moveTo>
                <a:cubicBezTo>
                  <a:pt x="134853" y="-52509"/>
                  <a:pt x="413540" y="18150"/>
                  <a:pt x="538068" y="0"/>
                </a:cubicBezTo>
                <a:cubicBezTo>
                  <a:pt x="662596" y="-18150"/>
                  <a:pt x="972668" y="44646"/>
                  <a:pt x="1129942" y="0"/>
                </a:cubicBezTo>
                <a:cubicBezTo>
                  <a:pt x="1287216" y="-44646"/>
                  <a:pt x="1514492" y="28692"/>
                  <a:pt x="1668010" y="0"/>
                </a:cubicBezTo>
                <a:cubicBezTo>
                  <a:pt x="1821528" y="-28692"/>
                  <a:pt x="2043355" y="5383"/>
                  <a:pt x="2152271" y="0"/>
                </a:cubicBezTo>
                <a:cubicBezTo>
                  <a:pt x="2261187" y="-5383"/>
                  <a:pt x="2574187" y="13945"/>
                  <a:pt x="2690339" y="0"/>
                </a:cubicBezTo>
                <a:cubicBezTo>
                  <a:pt x="2717277" y="92430"/>
                  <a:pt x="2653241" y="265026"/>
                  <a:pt x="2690339" y="398717"/>
                </a:cubicBezTo>
                <a:cubicBezTo>
                  <a:pt x="2727437" y="532408"/>
                  <a:pt x="2647437" y="747944"/>
                  <a:pt x="2690339" y="911352"/>
                </a:cubicBezTo>
                <a:cubicBezTo>
                  <a:pt x="2733241" y="1074761"/>
                  <a:pt x="2620241" y="1314798"/>
                  <a:pt x="2690339" y="1537907"/>
                </a:cubicBezTo>
                <a:cubicBezTo>
                  <a:pt x="2760437" y="1761017"/>
                  <a:pt x="2680286" y="1866778"/>
                  <a:pt x="2690339" y="2050542"/>
                </a:cubicBezTo>
                <a:cubicBezTo>
                  <a:pt x="2700392" y="2234306"/>
                  <a:pt x="2630778" y="2354777"/>
                  <a:pt x="2690339" y="2620137"/>
                </a:cubicBezTo>
                <a:cubicBezTo>
                  <a:pt x="2749900" y="2885497"/>
                  <a:pt x="2654493" y="2959996"/>
                  <a:pt x="2690339" y="3132773"/>
                </a:cubicBezTo>
                <a:cubicBezTo>
                  <a:pt x="2726185" y="3305550"/>
                  <a:pt x="2681507" y="3569160"/>
                  <a:pt x="2690339" y="3702368"/>
                </a:cubicBezTo>
                <a:cubicBezTo>
                  <a:pt x="2699171" y="3835576"/>
                  <a:pt x="2644391" y="4078112"/>
                  <a:pt x="2690339" y="4271963"/>
                </a:cubicBezTo>
                <a:cubicBezTo>
                  <a:pt x="2736287" y="4465814"/>
                  <a:pt x="2642933" y="4661610"/>
                  <a:pt x="2690339" y="4784599"/>
                </a:cubicBezTo>
                <a:cubicBezTo>
                  <a:pt x="2737745" y="4907588"/>
                  <a:pt x="2650416" y="5433346"/>
                  <a:pt x="2690339" y="5695951"/>
                </a:cubicBezTo>
                <a:cubicBezTo>
                  <a:pt x="2463479" y="5726663"/>
                  <a:pt x="2284533" y="5647686"/>
                  <a:pt x="2125368" y="5695951"/>
                </a:cubicBezTo>
                <a:cubicBezTo>
                  <a:pt x="1966203" y="5744216"/>
                  <a:pt x="1741907" y="5673236"/>
                  <a:pt x="1641107" y="5695951"/>
                </a:cubicBezTo>
                <a:cubicBezTo>
                  <a:pt x="1540307" y="5718666"/>
                  <a:pt x="1394140" y="5669548"/>
                  <a:pt x="1183749" y="5695951"/>
                </a:cubicBezTo>
                <a:cubicBezTo>
                  <a:pt x="973358" y="5722354"/>
                  <a:pt x="947732" y="5670438"/>
                  <a:pt x="726392" y="5695951"/>
                </a:cubicBezTo>
                <a:cubicBezTo>
                  <a:pt x="505052" y="5721464"/>
                  <a:pt x="346145" y="5673363"/>
                  <a:pt x="0" y="5695951"/>
                </a:cubicBezTo>
                <a:cubicBezTo>
                  <a:pt x="-28624" y="5480218"/>
                  <a:pt x="40832" y="5300003"/>
                  <a:pt x="0" y="5069396"/>
                </a:cubicBezTo>
                <a:cubicBezTo>
                  <a:pt x="-40832" y="4838789"/>
                  <a:pt x="2926" y="4813993"/>
                  <a:pt x="0" y="4613720"/>
                </a:cubicBezTo>
                <a:cubicBezTo>
                  <a:pt x="-2926" y="4413447"/>
                  <a:pt x="43815" y="4305762"/>
                  <a:pt x="0" y="4215004"/>
                </a:cubicBezTo>
                <a:cubicBezTo>
                  <a:pt x="-43815" y="4124246"/>
                  <a:pt x="31192" y="3760981"/>
                  <a:pt x="0" y="3645409"/>
                </a:cubicBezTo>
                <a:cubicBezTo>
                  <a:pt x="-31192" y="3529838"/>
                  <a:pt x="60211" y="3317004"/>
                  <a:pt x="0" y="3075814"/>
                </a:cubicBezTo>
                <a:cubicBezTo>
                  <a:pt x="-60211" y="2834624"/>
                  <a:pt x="40617" y="2837334"/>
                  <a:pt x="0" y="2677097"/>
                </a:cubicBezTo>
                <a:cubicBezTo>
                  <a:pt x="-40617" y="2516860"/>
                  <a:pt x="18621" y="2246082"/>
                  <a:pt x="0" y="2107502"/>
                </a:cubicBezTo>
                <a:cubicBezTo>
                  <a:pt x="-18621" y="1968923"/>
                  <a:pt x="63226" y="1648725"/>
                  <a:pt x="0" y="1423988"/>
                </a:cubicBezTo>
                <a:cubicBezTo>
                  <a:pt x="-63226" y="1199251"/>
                  <a:pt x="55138" y="988218"/>
                  <a:pt x="0" y="854393"/>
                </a:cubicBezTo>
                <a:cubicBezTo>
                  <a:pt x="-55138" y="720569"/>
                  <a:pt x="5736" y="408767"/>
                  <a:pt x="0" y="0"/>
                </a:cubicBezTo>
                <a:close/>
              </a:path>
            </a:pathLst>
          </a:custGeom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259180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7C8AEB2-F040-4B49-9CFF-041B0C26E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806" y="690562"/>
            <a:ext cx="2759544" cy="5720460"/>
          </a:xfrm>
          <a:custGeom>
            <a:avLst/>
            <a:gdLst>
              <a:gd name="connsiteX0" fmla="*/ 0 w 2759544"/>
              <a:gd name="connsiteY0" fmla="*/ 0 h 5720460"/>
              <a:gd name="connsiteX1" fmla="*/ 524313 w 2759544"/>
              <a:gd name="connsiteY1" fmla="*/ 0 h 5720460"/>
              <a:gd name="connsiteX2" fmla="*/ 1103818 w 2759544"/>
              <a:gd name="connsiteY2" fmla="*/ 0 h 5720460"/>
              <a:gd name="connsiteX3" fmla="*/ 1655726 w 2759544"/>
              <a:gd name="connsiteY3" fmla="*/ 0 h 5720460"/>
              <a:gd name="connsiteX4" fmla="*/ 2180040 w 2759544"/>
              <a:gd name="connsiteY4" fmla="*/ 0 h 5720460"/>
              <a:gd name="connsiteX5" fmla="*/ 2759544 w 2759544"/>
              <a:gd name="connsiteY5" fmla="*/ 0 h 5720460"/>
              <a:gd name="connsiteX6" fmla="*/ 2759544 w 2759544"/>
              <a:gd name="connsiteY6" fmla="*/ 572046 h 5720460"/>
              <a:gd name="connsiteX7" fmla="*/ 2759544 w 2759544"/>
              <a:gd name="connsiteY7" fmla="*/ 1201297 h 5720460"/>
              <a:gd name="connsiteX8" fmla="*/ 2759544 w 2759544"/>
              <a:gd name="connsiteY8" fmla="*/ 1773343 h 5720460"/>
              <a:gd name="connsiteX9" fmla="*/ 2759544 w 2759544"/>
              <a:gd name="connsiteY9" fmla="*/ 2402593 h 5720460"/>
              <a:gd name="connsiteX10" fmla="*/ 2759544 w 2759544"/>
              <a:gd name="connsiteY10" fmla="*/ 2803025 h 5720460"/>
              <a:gd name="connsiteX11" fmla="*/ 2759544 w 2759544"/>
              <a:gd name="connsiteY11" fmla="*/ 3489481 h 5720460"/>
              <a:gd name="connsiteX12" fmla="*/ 2759544 w 2759544"/>
              <a:gd name="connsiteY12" fmla="*/ 3889913 h 5720460"/>
              <a:gd name="connsiteX13" fmla="*/ 2759544 w 2759544"/>
              <a:gd name="connsiteY13" fmla="*/ 4461959 h 5720460"/>
              <a:gd name="connsiteX14" fmla="*/ 2759544 w 2759544"/>
              <a:gd name="connsiteY14" fmla="*/ 5034005 h 5720460"/>
              <a:gd name="connsiteX15" fmla="*/ 2759544 w 2759544"/>
              <a:gd name="connsiteY15" fmla="*/ 5720460 h 5720460"/>
              <a:gd name="connsiteX16" fmla="*/ 2262826 w 2759544"/>
              <a:gd name="connsiteY16" fmla="*/ 5720460 h 5720460"/>
              <a:gd name="connsiteX17" fmla="*/ 1738513 w 2759544"/>
              <a:gd name="connsiteY17" fmla="*/ 5720460 h 5720460"/>
              <a:gd name="connsiteX18" fmla="*/ 1186604 w 2759544"/>
              <a:gd name="connsiteY18" fmla="*/ 5720460 h 5720460"/>
              <a:gd name="connsiteX19" fmla="*/ 579504 w 2759544"/>
              <a:gd name="connsiteY19" fmla="*/ 5720460 h 5720460"/>
              <a:gd name="connsiteX20" fmla="*/ 0 w 2759544"/>
              <a:gd name="connsiteY20" fmla="*/ 5720460 h 5720460"/>
              <a:gd name="connsiteX21" fmla="*/ 0 w 2759544"/>
              <a:gd name="connsiteY21" fmla="*/ 5320028 h 5720460"/>
              <a:gd name="connsiteX22" fmla="*/ 0 w 2759544"/>
              <a:gd name="connsiteY22" fmla="*/ 4862391 h 5720460"/>
              <a:gd name="connsiteX23" fmla="*/ 0 w 2759544"/>
              <a:gd name="connsiteY23" fmla="*/ 4233140 h 5720460"/>
              <a:gd name="connsiteX24" fmla="*/ 0 w 2759544"/>
              <a:gd name="connsiteY24" fmla="*/ 3603890 h 5720460"/>
              <a:gd name="connsiteX25" fmla="*/ 0 w 2759544"/>
              <a:gd name="connsiteY25" fmla="*/ 3203458 h 5720460"/>
              <a:gd name="connsiteX26" fmla="*/ 0 w 2759544"/>
              <a:gd name="connsiteY26" fmla="*/ 2631412 h 5720460"/>
              <a:gd name="connsiteX27" fmla="*/ 0 w 2759544"/>
              <a:gd name="connsiteY27" fmla="*/ 2230979 h 5720460"/>
              <a:gd name="connsiteX28" fmla="*/ 0 w 2759544"/>
              <a:gd name="connsiteY28" fmla="*/ 1830547 h 5720460"/>
              <a:gd name="connsiteX29" fmla="*/ 0 w 2759544"/>
              <a:gd name="connsiteY29" fmla="*/ 1258501 h 5720460"/>
              <a:gd name="connsiteX30" fmla="*/ 0 w 2759544"/>
              <a:gd name="connsiteY30" fmla="*/ 686455 h 5720460"/>
              <a:gd name="connsiteX31" fmla="*/ 0 w 2759544"/>
              <a:gd name="connsiteY31" fmla="*/ 0 h 572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59544" h="5720460" fill="none" extrusionOk="0">
                <a:moveTo>
                  <a:pt x="0" y="0"/>
                </a:moveTo>
                <a:cubicBezTo>
                  <a:pt x="259269" y="-46419"/>
                  <a:pt x="392287" y="54694"/>
                  <a:pt x="524313" y="0"/>
                </a:cubicBezTo>
                <a:cubicBezTo>
                  <a:pt x="656339" y="-54694"/>
                  <a:pt x="939368" y="52566"/>
                  <a:pt x="1103818" y="0"/>
                </a:cubicBezTo>
                <a:cubicBezTo>
                  <a:pt x="1268268" y="-52566"/>
                  <a:pt x="1519349" y="56404"/>
                  <a:pt x="1655726" y="0"/>
                </a:cubicBezTo>
                <a:cubicBezTo>
                  <a:pt x="1792103" y="-56404"/>
                  <a:pt x="2019018" y="3212"/>
                  <a:pt x="2180040" y="0"/>
                </a:cubicBezTo>
                <a:cubicBezTo>
                  <a:pt x="2341062" y="-3212"/>
                  <a:pt x="2559067" y="65752"/>
                  <a:pt x="2759544" y="0"/>
                </a:cubicBezTo>
                <a:cubicBezTo>
                  <a:pt x="2824522" y="161413"/>
                  <a:pt x="2693276" y="413474"/>
                  <a:pt x="2759544" y="572046"/>
                </a:cubicBezTo>
                <a:cubicBezTo>
                  <a:pt x="2825812" y="730618"/>
                  <a:pt x="2690437" y="1001113"/>
                  <a:pt x="2759544" y="1201297"/>
                </a:cubicBezTo>
                <a:cubicBezTo>
                  <a:pt x="2828651" y="1401481"/>
                  <a:pt x="2709616" y="1559043"/>
                  <a:pt x="2759544" y="1773343"/>
                </a:cubicBezTo>
                <a:cubicBezTo>
                  <a:pt x="2809472" y="1987643"/>
                  <a:pt x="2717509" y="2219524"/>
                  <a:pt x="2759544" y="2402593"/>
                </a:cubicBezTo>
                <a:cubicBezTo>
                  <a:pt x="2801579" y="2585662"/>
                  <a:pt x="2744941" y="2643849"/>
                  <a:pt x="2759544" y="2803025"/>
                </a:cubicBezTo>
                <a:cubicBezTo>
                  <a:pt x="2774147" y="2962201"/>
                  <a:pt x="2692620" y="3335301"/>
                  <a:pt x="2759544" y="3489481"/>
                </a:cubicBezTo>
                <a:cubicBezTo>
                  <a:pt x="2826468" y="3643661"/>
                  <a:pt x="2740803" y="3716813"/>
                  <a:pt x="2759544" y="3889913"/>
                </a:cubicBezTo>
                <a:cubicBezTo>
                  <a:pt x="2778285" y="4063013"/>
                  <a:pt x="2713448" y="4347181"/>
                  <a:pt x="2759544" y="4461959"/>
                </a:cubicBezTo>
                <a:cubicBezTo>
                  <a:pt x="2805640" y="4576737"/>
                  <a:pt x="2699612" y="4879425"/>
                  <a:pt x="2759544" y="5034005"/>
                </a:cubicBezTo>
                <a:cubicBezTo>
                  <a:pt x="2819476" y="5188585"/>
                  <a:pt x="2687885" y="5514838"/>
                  <a:pt x="2759544" y="5720460"/>
                </a:cubicBezTo>
                <a:cubicBezTo>
                  <a:pt x="2602033" y="5768048"/>
                  <a:pt x="2494774" y="5704751"/>
                  <a:pt x="2262826" y="5720460"/>
                </a:cubicBezTo>
                <a:cubicBezTo>
                  <a:pt x="2030878" y="5736169"/>
                  <a:pt x="1889472" y="5669532"/>
                  <a:pt x="1738513" y="5720460"/>
                </a:cubicBezTo>
                <a:cubicBezTo>
                  <a:pt x="1587554" y="5771388"/>
                  <a:pt x="1337003" y="5678739"/>
                  <a:pt x="1186604" y="5720460"/>
                </a:cubicBezTo>
                <a:cubicBezTo>
                  <a:pt x="1036205" y="5762181"/>
                  <a:pt x="830599" y="5683605"/>
                  <a:pt x="579504" y="5720460"/>
                </a:cubicBezTo>
                <a:cubicBezTo>
                  <a:pt x="328409" y="5757315"/>
                  <a:pt x="201225" y="5692408"/>
                  <a:pt x="0" y="5720460"/>
                </a:cubicBezTo>
                <a:cubicBezTo>
                  <a:pt x="-24033" y="5614599"/>
                  <a:pt x="4604" y="5416796"/>
                  <a:pt x="0" y="5320028"/>
                </a:cubicBezTo>
                <a:cubicBezTo>
                  <a:pt x="-4604" y="5223260"/>
                  <a:pt x="43258" y="5056076"/>
                  <a:pt x="0" y="4862391"/>
                </a:cubicBezTo>
                <a:cubicBezTo>
                  <a:pt x="-43258" y="4668706"/>
                  <a:pt x="66525" y="4460836"/>
                  <a:pt x="0" y="4233140"/>
                </a:cubicBezTo>
                <a:cubicBezTo>
                  <a:pt x="-66525" y="4005444"/>
                  <a:pt x="62733" y="3845532"/>
                  <a:pt x="0" y="3603890"/>
                </a:cubicBezTo>
                <a:cubicBezTo>
                  <a:pt x="-62733" y="3362248"/>
                  <a:pt x="18918" y="3358661"/>
                  <a:pt x="0" y="3203458"/>
                </a:cubicBezTo>
                <a:cubicBezTo>
                  <a:pt x="-18918" y="3048255"/>
                  <a:pt x="12925" y="2755507"/>
                  <a:pt x="0" y="2631412"/>
                </a:cubicBezTo>
                <a:cubicBezTo>
                  <a:pt x="-12925" y="2507317"/>
                  <a:pt x="47091" y="2351572"/>
                  <a:pt x="0" y="2230979"/>
                </a:cubicBezTo>
                <a:cubicBezTo>
                  <a:pt x="-47091" y="2110386"/>
                  <a:pt x="17362" y="2027204"/>
                  <a:pt x="0" y="1830547"/>
                </a:cubicBezTo>
                <a:cubicBezTo>
                  <a:pt x="-17362" y="1633890"/>
                  <a:pt x="26164" y="1515959"/>
                  <a:pt x="0" y="1258501"/>
                </a:cubicBezTo>
                <a:cubicBezTo>
                  <a:pt x="-26164" y="1001043"/>
                  <a:pt x="35183" y="916961"/>
                  <a:pt x="0" y="686455"/>
                </a:cubicBezTo>
                <a:cubicBezTo>
                  <a:pt x="-35183" y="455949"/>
                  <a:pt x="32022" y="227044"/>
                  <a:pt x="0" y="0"/>
                </a:cubicBezTo>
                <a:close/>
              </a:path>
              <a:path w="2759544" h="5720460" stroke="0" extrusionOk="0">
                <a:moveTo>
                  <a:pt x="0" y="0"/>
                </a:moveTo>
                <a:cubicBezTo>
                  <a:pt x="158982" y="-44535"/>
                  <a:pt x="407330" y="18896"/>
                  <a:pt x="551909" y="0"/>
                </a:cubicBezTo>
                <a:cubicBezTo>
                  <a:pt x="696488" y="-18896"/>
                  <a:pt x="891362" y="54787"/>
                  <a:pt x="1103818" y="0"/>
                </a:cubicBezTo>
                <a:cubicBezTo>
                  <a:pt x="1316274" y="-54787"/>
                  <a:pt x="1409159" y="33336"/>
                  <a:pt x="1572940" y="0"/>
                </a:cubicBezTo>
                <a:cubicBezTo>
                  <a:pt x="1736721" y="-33336"/>
                  <a:pt x="1936554" y="12135"/>
                  <a:pt x="2042063" y="0"/>
                </a:cubicBezTo>
                <a:cubicBezTo>
                  <a:pt x="2147572" y="-12135"/>
                  <a:pt x="2541468" y="82266"/>
                  <a:pt x="2759544" y="0"/>
                </a:cubicBezTo>
                <a:cubicBezTo>
                  <a:pt x="2811062" y="247573"/>
                  <a:pt x="2756607" y="270962"/>
                  <a:pt x="2759544" y="514841"/>
                </a:cubicBezTo>
                <a:cubicBezTo>
                  <a:pt x="2762481" y="758720"/>
                  <a:pt x="2756010" y="753667"/>
                  <a:pt x="2759544" y="972478"/>
                </a:cubicBezTo>
                <a:cubicBezTo>
                  <a:pt x="2763078" y="1191289"/>
                  <a:pt x="2723323" y="1224114"/>
                  <a:pt x="2759544" y="1372910"/>
                </a:cubicBezTo>
                <a:cubicBezTo>
                  <a:pt x="2795765" y="1521706"/>
                  <a:pt x="2689873" y="1741500"/>
                  <a:pt x="2759544" y="2002161"/>
                </a:cubicBezTo>
                <a:cubicBezTo>
                  <a:pt x="2829215" y="2262822"/>
                  <a:pt x="2710970" y="2437578"/>
                  <a:pt x="2759544" y="2631412"/>
                </a:cubicBezTo>
                <a:cubicBezTo>
                  <a:pt x="2808118" y="2825246"/>
                  <a:pt x="2719721" y="2885173"/>
                  <a:pt x="2759544" y="3089048"/>
                </a:cubicBezTo>
                <a:cubicBezTo>
                  <a:pt x="2799367" y="3292923"/>
                  <a:pt x="2707032" y="3431404"/>
                  <a:pt x="2759544" y="3546685"/>
                </a:cubicBezTo>
                <a:cubicBezTo>
                  <a:pt x="2812056" y="3661966"/>
                  <a:pt x="2715839" y="4091718"/>
                  <a:pt x="2759544" y="4233140"/>
                </a:cubicBezTo>
                <a:cubicBezTo>
                  <a:pt x="2803249" y="4374562"/>
                  <a:pt x="2714046" y="4538078"/>
                  <a:pt x="2759544" y="4805186"/>
                </a:cubicBezTo>
                <a:cubicBezTo>
                  <a:pt x="2805042" y="5072294"/>
                  <a:pt x="2729701" y="5273821"/>
                  <a:pt x="2759544" y="5720460"/>
                </a:cubicBezTo>
                <a:cubicBezTo>
                  <a:pt x="2548604" y="5742047"/>
                  <a:pt x="2439417" y="5666859"/>
                  <a:pt x="2152444" y="5720460"/>
                </a:cubicBezTo>
                <a:cubicBezTo>
                  <a:pt x="1865471" y="5774061"/>
                  <a:pt x="1812533" y="5704468"/>
                  <a:pt x="1628131" y="5720460"/>
                </a:cubicBezTo>
                <a:cubicBezTo>
                  <a:pt x="1443729" y="5736452"/>
                  <a:pt x="1294197" y="5691844"/>
                  <a:pt x="1159008" y="5720460"/>
                </a:cubicBezTo>
                <a:cubicBezTo>
                  <a:pt x="1023819" y="5749076"/>
                  <a:pt x="850986" y="5672294"/>
                  <a:pt x="689886" y="5720460"/>
                </a:cubicBezTo>
                <a:cubicBezTo>
                  <a:pt x="528786" y="5768626"/>
                  <a:pt x="303544" y="5651702"/>
                  <a:pt x="0" y="5720460"/>
                </a:cubicBezTo>
                <a:cubicBezTo>
                  <a:pt x="-53250" y="5523878"/>
                  <a:pt x="16172" y="5418922"/>
                  <a:pt x="0" y="5148414"/>
                </a:cubicBezTo>
                <a:cubicBezTo>
                  <a:pt x="-16172" y="4877906"/>
                  <a:pt x="25141" y="4772207"/>
                  <a:pt x="0" y="4576368"/>
                </a:cubicBezTo>
                <a:cubicBezTo>
                  <a:pt x="-25141" y="4380529"/>
                  <a:pt x="15844" y="4108758"/>
                  <a:pt x="0" y="3889913"/>
                </a:cubicBezTo>
                <a:cubicBezTo>
                  <a:pt x="-15844" y="3671068"/>
                  <a:pt x="57308" y="3490957"/>
                  <a:pt x="0" y="3260662"/>
                </a:cubicBezTo>
                <a:cubicBezTo>
                  <a:pt x="-57308" y="3030367"/>
                  <a:pt x="23026" y="2841375"/>
                  <a:pt x="0" y="2574207"/>
                </a:cubicBezTo>
                <a:cubicBezTo>
                  <a:pt x="-23026" y="2307040"/>
                  <a:pt x="18251" y="2230470"/>
                  <a:pt x="0" y="2002161"/>
                </a:cubicBezTo>
                <a:cubicBezTo>
                  <a:pt x="-18251" y="1773852"/>
                  <a:pt x="2103" y="1781098"/>
                  <a:pt x="0" y="1601729"/>
                </a:cubicBezTo>
                <a:cubicBezTo>
                  <a:pt x="-2103" y="1422360"/>
                  <a:pt x="29244" y="1210616"/>
                  <a:pt x="0" y="972478"/>
                </a:cubicBezTo>
                <a:cubicBezTo>
                  <a:pt x="-29244" y="734340"/>
                  <a:pt x="66593" y="467943"/>
                  <a:pt x="0" y="0"/>
                </a:cubicBezTo>
                <a:close/>
              </a:path>
            </a:pathLst>
          </a:custGeom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980807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41616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2C30489-6A93-4C0A-A62E-480959207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4" y="682625"/>
            <a:ext cx="4333875" cy="5778500"/>
          </a:xfrm>
          <a:custGeom>
            <a:avLst/>
            <a:gdLst>
              <a:gd name="connsiteX0" fmla="*/ 0 w 4333875"/>
              <a:gd name="connsiteY0" fmla="*/ 0 h 5778500"/>
              <a:gd name="connsiteX1" fmla="*/ 498396 w 4333875"/>
              <a:gd name="connsiteY1" fmla="*/ 0 h 5778500"/>
              <a:gd name="connsiteX2" fmla="*/ 1083469 w 4333875"/>
              <a:gd name="connsiteY2" fmla="*/ 0 h 5778500"/>
              <a:gd name="connsiteX3" fmla="*/ 1538526 w 4333875"/>
              <a:gd name="connsiteY3" fmla="*/ 0 h 5778500"/>
              <a:gd name="connsiteX4" fmla="*/ 1950244 w 4333875"/>
              <a:gd name="connsiteY4" fmla="*/ 0 h 5778500"/>
              <a:gd name="connsiteX5" fmla="*/ 2361962 w 4333875"/>
              <a:gd name="connsiteY5" fmla="*/ 0 h 5778500"/>
              <a:gd name="connsiteX6" fmla="*/ 2990374 w 4333875"/>
              <a:gd name="connsiteY6" fmla="*/ 0 h 5778500"/>
              <a:gd name="connsiteX7" fmla="*/ 3402092 w 4333875"/>
              <a:gd name="connsiteY7" fmla="*/ 0 h 5778500"/>
              <a:gd name="connsiteX8" fmla="*/ 4333875 w 4333875"/>
              <a:gd name="connsiteY8" fmla="*/ 0 h 5778500"/>
              <a:gd name="connsiteX9" fmla="*/ 4333875 w 4333875"/>
              <a:gd name="connsiteY9" fmla="*/ 635635 h 5778500"/>
              <a:gd name="connsiteX10" fmla="*/ 4333875 w 4333875"/>
              <a:gd name="connsiteY10" fmla="*/ 1213485 h 5778500"/>
              <a:gd name="connsiteX11" fmla="*/ 4333875 w 4333875"/>
              <a:gd name="connsiteY11" fmla="*/ 1733550 h 5778500"/>
              <a:gd name="connsiteX12" fmla="*/ 4333875 w 4333875"/>
              <a:gd name="connsiteY12" fmla="*/ 2426970 h 5778500"/>
              <a:gd name="connsiteX13" fmla="*/ 4333875 w 4333875"/>
              <a:gd name="connsiteY13" fmla="*/ 2947035 h 5778500"/>
              <a:gd name="connsiteX14" fmla="*/ 4333875 w 4333875"/>
              <a:gd name="connsiteY14" fmla="*/ 3409315 h 5778500"/>
              <a:gd name="connsiteX15" fmla="*/ 4333875 w 4333875"/>
              <a:gd name="connsiteY15" fmla="*/ 3871595 h 5778500"/>
              <a:gd name="connsiteX16" fmla="*/ 4333875 w 4333875"/>
              <a:gd name="connsiteY16" fmla="*/ 4449445 h 5778500"/>
              <a:gd name="connsiteX17" fmla="*/ 4333875 w 4333875"/>
              <a:gd name="connsiteY17" fmla="*/ 5085080 h 5778500"/>
              <a:gd name="connsiteX18" fmla="*/ 4333875 w 4333875"/>
              <a:gd name="connsiteY18" fmla="*/ 5778500 h 5778500"/>
              <a:gd name="connsiteX19" fmla="*/ 3748802 w 4333875"/>
              <a:gd name="connsiteY19" fmla="*/ 5778500 h 5778500"/>
              <a:gd name="connsiteX20" fmla="*/ 3120390 w 4333875"/>
              <a:gd name="connsiteY20" fmla="*/ 5778500 h 5778500"/>
              <a:gd name="connsiteX21" fmla="*/ 2665333 w 4333875"/>
              <a:gd name="connsiteY21" fmla="*/ 5778500 h 5778500"/>
              <a:gd name="connsiteX22" fmla="*/ 2036921 w 4333875"/>
              <a:gd name="connsiteY22" fmla="*/ 5778500 h 5778500"/>
              <a:gd name="connsiteX23" fmla="*/ 1625203 w 4333875"/>
              <a:gd name="connsiteY23" fmla="*/ 5778500 h 5778500"/>
              <a:gd name="connsiteX24" fmla="*/ 996791 w 4333875"/>
              <a:gd name="connsiteY24" fmla="*/ 5778500 h 5778500"/>
              <a:gd name="connsiteX25" fmla="*/ 0 w 4333875"/>
              <a:gd name="connsiteY25" fmla="*/ 5778500 h 5778500"/>
              <a:gd name="connsiteX26" fmla="*/ 0 w 4333875"/>
              <a:gd name="connsiteY26" fmla="*/ 5142865 h 5778500"/>
              <a:gd name="connsiteX27" fmla="*/ 0 w 4333875"/>
              <a:gd name="connsiteY27" fmla="*/ 4680585 h 5778500"/>
              <a:gd name="connsiteX28" fmla="*/ 0 w 4333875"/>
              <a:gd name="connsiteY28" fmla="*/ 4276090 h 5778500"/>
              <a:gd name="connsiteX29" fmla="*/ 0 w 4333875"/>
              <a:gd name="connsiteY29" fmla="*/ 3582670 h 5778500"/>
              <a:gd name="connsiteX30" fmla="*/ 0 w 4333875"/>
              <a:gd name="connsiteY30" fmla="*/ 2947035 h 5778500"/>
              <a:gd name="connsiteX31" fmla="*/ 0 w 4333875"/>
              <a:gd name="connsiteY31" fmla="*/ 2542540 h 5778500"/>
              <a:gd name="connsiteX32" fmla="*/ 0 w 4333875"/>
              <a:gd name="connsiteY32" fmla="*/ 2022475 h 5778500"/>
              <a:gd name="connsiteX33" fmla="*/ 0 w 4333875"/>
              <a:gd name="connsiteY33" fmla="*/ 1386840 h 5778500"/>
              <a:gd name="connsiteX34" fmla="*/ 0 w 4333875"/>
              <a:gd name="connsiteY34" fmla="*/ 693420 h 5778500"/>
              <a:gd name="connsiteX35" fmla="*/ 0 w 4333875"/>
              <a:gd name="connsiteY35" fmla="*/ 0 h 577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333875" h="5778500" fill="none" extrusionOk="0">
                <a:moveTo>
                  <a:pt x="0" y="0"/>
                </a:moveTo>
                <a:cubicBezTo>
                  <a:pt x="173075" y="-22720"/>
                  <a:pt x="347472" y="12375"/>
                  <a:pt x="498396" y="0"/>
                </a:cubicBezTo>
                <a:cubicBezTo>
                  <a:pt x="649320" y="-12375"/>
                  <a:pt x="791653" y="63445"/>
                  <a:pt x="1083469" y="0"/>
                </a:cubicBezTo>
                <a:cubicBezTo>
                  <a:pt x="1375285" y="-63445"/>
                  <a:pt x="1369718" y="44762"/>
                  <a:pt x="1538526" y="0"/>
                </a:cubicBezTo>
                <a:cubicBezTo>
                  <a:pt x="1707334" y="-44762"/>
                  <a:pt x="1835131" y="38488"/>
                  <a:pt x="1950244" y="0"/>
                </a:cubicBezTo>
                <a:cubicBezTo>
                  <a:pt x="2065357" y="-38488"/>
                  <a:pt x="2272521" y="40661"/>
                  <a:pt x="2361962" y="0"/>
                </a:cubicBezTo>
                <a:cubicBezTo>
                  <a:pt x="2451403" y="-40661"/>
                  <a:pt x="2734305" y="4985"/>
                  <a:pt x="2990374" y="0"/>
                </a:cubicBezTo>
                <a:cubicBezTo>
                  <a:pt x="3246443" y="-4985"/>
                  <a:pt x="3213092" y="27449"/>
                  <a:pt x="3402092" y="0"/>
                </a:cubicBezTo>
                <a:cubicBezTo>
                  <a:pt x="3591092" y="-27449"/>
                  <a:pt x="3892881" y="61872"/>
                  <a:pt x="4333875" y="0"/>
                </a:cubicBezTo>
                <a:cubicBezTo>
                  <a:pt x="4375970" y="166432"/>
                  <a:pt x="4305037" y="472662"/>
                  <a:pt x="4333875" y="635635"/>
                </a:cubicBezTo>
                <a:cubicBezTo>
                  <a:pt x="4362713" y="798609"/>
                  <a:pt x="4290635" y="1062011"/>
                  <a:pt x="4333875" y="1213485"/>
                </a:cubicBezTo>
                <a:cubicBezTo>
                  <a:pt x="4377115" y="1364959"/>
                  <a:pt x="4320321" y="1621285"/>
                  <a:pt x="4333875" y="1733550"/>
                </a:cubicBezTo>
                <a:cubicBezTo>
                  <a:pt x="4347429" y="1845816"/>
                  <a:pt x="4253308" y="2268368"/>
                  <a:pt x="4333875" y="2426970"/>
                </a:cubicBezTo>
                <a:cubicBezTo>
                  <a:pt x="4414442" y="2585572"/>
                  <a:pt x="4272441" y="2778529"/>
                  <a:pt x="4333875" y="2947035"/>
                </a:cubicBezTo>
                <a:cubicBezTo>
                  <a:pt x="4395309" y="3115542"/>
                  <a:pt x="4330538" y="3264538"/>
                  <a:pt x="4333875" y="3409315"/>
                </a:cubicBezTo>
                <a:cubicBezTo>
                  <a:pt x="4337212" y="3554092"/>
                  <a:pt x="4328183" y="3745782"/>
                  <a:pt x="4333875" y="3871595"/>
                </a:cubicBezTo>
                <a:cubicBezTo>
                  <a:pt x="4339567" y="3997408"/>
                  <a:pt x="4292193" y="4317566"/>
                  <a:pt x="4333875" y="4449445"/>
                </a:cubicBezTo>
                <a:cubicBezTo>
                  <a:pt x="4375557" y="4581324"/>
                  <a:pt x="4271653" y="4769059"/>
                  <a:pt x="4333875" y="5085080"/>
                </a:cubicBezTo>
                <a:cubicBezTo>
                  <a:pt x="4396097" y="5401102"/>
                  <a:pt x="4277207" y="5617253"/>
                  <a:pt x="4333875" y="5778500"/>
                </a:cubicBezTo>
                <a:cubicBezTo>
                  <a:pt x="4114312" y="5833191"/>
                  <a:pt x="3869108" y="5741682"/>
                  <a:pt x="3748802" y="5778500"/>
                </a:cubicBezTo>
                <a:cubicBezTo>
                  <a:pt x="3628496" y="5815318"/>
                  <a:pt x="3271299" y="5734794"/>
                  <a:pt x="3120390" y="5778500"/>
                </a:cubicBezTo>
                <a:cubicBezTo>
                  <a:pt x="2969481" y="5822206"/>
                  <a:pt x="2811573" y="5760191"/>
                  <a:pt x="2665333" y="5778500"/>
                </a:cubicBezTo>
                <a:cubicBezTo>
                  <a:pt x="2519093" y="5796809"/>
                  <a:pt x="2287397" y="5730020"/>
                  <a:pt x="2036921" y="5778500"/>
                </a:cubicBezTo>
                <a:cubicBezTo>
                  <a:pt x="1786445" y="5826980"/>
                  <a:pt x="1741204" y="5746421"/>
                  <a:pt x="1625203" y="5778500"/>
                </a:cubicBezTo>
                <a:cubicBezTo>
                  <a:pt x="1509202" y="5810579"/>
                  <a:pt x="1290295" y="5752955"/>
                  <a:pt x="996791" y="5778500"/>
                </a:cubicBezTo>
                <a:cubicBezTo>
                  <a:pt x="703287" y="5804045"/>
                  <a:pt x="240868" y="5700080"/>
                  <a:pt x="0" y="5778500"/>
                </a:cubicBezTo>
                <a:cubicBezTo>
                  <a:pt x="-51935" y="5569653"/>
                  <a:pt x="60631" y="5378765"/>
                  <a:pt x="0" y="5142865"/>
                </a:cubicBezTo>
                <a:cubicBezTo>
                  <a:pt x="-60631" y="4906966"/>
                  <a:pt x="8305" y="4795721"/>
                  <a:pt x="0" y="4680585"/>
                </a:cubicBezTo>
                <a:cubicBezTo>
                  <a:pt x="-8305" y="4565449"/>
                  <a:pt x="24277" y="4357514"/>
                  <a:pt x="0" y="4276090"/>
                </a:cubicBezTo>
                <a:cubicBezTo>
                  <a:pt x="-24277" y="4194667"/>
                  <a:pt x="8070" y="3863766"/>
                  <a:pt x="0" y="3582670"/>
                </a:cubicBezTo>
                <a:cubicBezTo>
                  <a:pt x="-8070" y="3301574"/>
                  <a:pt x="10215" y="3168351"/>
                  <a:pt x="0" y="2947035"/>
                </a:cubicBezTo>
                <a:cubicBezTo>
                  <a:pt x="-10215" y="2725720"/>
                  <a:pt x="6752" y="2731197"/>
                  <a:pt x="0" y="2542540"/>
                </a:cubicBezTo>
                <a:cubicBezTo>
                  <a:pt x="-6752" y="2353884"/>
                  <a:pt x="36513" y="2139736"/>
                  <a:pt x="0" y="2022475"/>
                </a:cubicBezTo>
                <a:cubicBezTo>
                  <a:pt x="-36513" y="1905214"/>
                  <a:pt x="34224" y="1657926"/>
                  <a:pt x="0" y="1386840"/>
                </a:cubicBezTo>
                <a:cubicBezTo>
                  <a:pt x="-34224" y="1115754"/>
                  <a:pt x="75967" y="864238"/>
                  <a:pt x="0" y="693420"/>
                </a:cubicBezTo>
                <a:cubicBezTo>
                  <a:pt x="-75967" y="522602"/>
                  <a:pt x="60622" y="339094"/>
                  <a:pt x="0" y="0"/>
                </a:cubicBezTo>
                <a:close/>
              </a:path>
              <a:path w="4333875" h="5778500" stroke="0" extrusionOk="0">
                <a:moveTo>
                  <a:pt x="0" y="0"/>
                </a:moveTo>
                <a:cubicBezTo>
                  <a:pt x="128280" y="-18206"/>
                  <a:pt x="404678" y="45948"/>
                  <a:pt x="541734" y="0"/>
                </a:cubicBezTo>
                <a:cubicBezTo>
                  <a:pt x="678790" y="-45948"/>
                  <a:pt x="806713" y="51314"/>
                  <a:pt x="996791" y="0"/>
                </a:cubicBezTo>
                <a:cubicBezTo>
                  <a:pt x="1186869" y="-51314"/>
                  <a:pt x="1229125" y="37130"/>
                  <a:pt x="1408509" y="0"/>
                </a:cubicBezTo>
                <a:cubicBezTo>
                  <a:pt x="1587893" y="-37130"/>
                  <a:pt x="1841952" y="9461"/>
                  <a:pt x="1993582" y="0"/>
                </a:cubicBezTo>
                <a:cubicBezTo>
                  <a:pt x="2145212" y="-9461"/>
                  <a:pt x="2457034" y="50194"/>
                  <a:pt x="2578656" y="0"/>
                </a:cubicBezTo>
                <a:cubicBezTo>
                  <a:pt x="2700278" y="-50194"/>
                  <a:pt x="2916400" y="37884"/>
                  <a:pt x="3163729" y="0"/>
                </a:cubicBezTo>
                <a:cubicBezTo>
                  <a:pt x="3411058" y="-37884"/>
                  <a:pt x="3576451" y="16705"/>
                  <a:pt x="3748802" y="0"/>
                </a:cubicBezTo>
                <a:cubicBezTo>
                  <a:pt x="3921153" y="-16705"/>
                  <a:pt x="4200525" y="31026"/>
                  <a:pt x="4333875" y="0"/>
                </a:cubicBezTo>
                <a:cubicBezTo>
                  <a:pt x="4373784" y="181642"/>
                  <a:pt x="4318297" y="434292"/>
                  <a:pt x="4333875" y="693420"/>
                </a:cubicBezTo>
                <a:cubicBezTo>
                  <a:pt x="4349453" y="952548"/>
                  <a:pt x="4301032" y="1144600"/>
                  <a:pt x="4333875" y="1271270"/>
                </a:cubicBezTo>
                <a:cubicBezTo>
                  <a:pt x="4366718" y="1397940"/>
                  <a:pt x="4283805" y="1759251"/>
                  <a:pt x="4333875" y="1964690"/>
                </a:cubicBezTo>
                <a:cubicBezTo>
                  <a:pt x="4383945" y="2170129"/>
                  <a:pt x="4291232" y="2200073"/>
                  <a:pt x="4333875" y="2369185"/>
                </a:cubicBezTo>
                <a:cubicBezTo>
                  <a:pt x="4376518" y="2538297"/>
                  <a:pt x="4302752" y="2602044"/>
                  <a:pt x="4333875" y="2831465"/>
                </a:cubicBezTo>
                <a:cubicBezTo>
                  <a:pt x="4364998" y="3060886"/>
                  <a:pt x="4309108" y="3201136"/>
                  <a:pt x="4333875" y="3409315"/>
                </a:cubicBezTo>
                <a:cubicBezTo>
                  <a:pt x="4358642" y="3617494"/>
                  <a:pt x="4311238" y="3680289"/>
                  <a:pt x="4333875" y="3929380"/>
                </a:cubicBezTo>
                <a:cubicBezTo>
                  <a:pt x="4356512" y="4178472"/>
                  <a:pt x="4327725" y="4226624"/>
                  <a:pt x="4333875" y="4449445"/>
                </a:cubicBezTo>
                <a:cubicBezTo>
                  <a:pt x="4340025" y="4672267"/>
                  <a:pt x="4310583" y="4839620"/>
                  <a:pt x="4333875" y="4969510"/>
                </a:cubicBezTo>
                <a:cubicBezTo>
                  <a:pt x="4357167" y="5099400"/>
                  <a:pt x="4262944" y="5467385"/>
                  <a:pt x="4333875" y="5778500"/>
                </a:cubicBezTo>
                <a:cubicBezTo>
                  <a:pt x="4216588" y="5801006"/>
                  <a:pt x="4102008" y="5772579"/>
                  <a:pt x="3922157" y="5778500"/>
                </a:cubicBezTo>
                <a:cubicBezTo>
                  <a:pt x="3742306" y="5784421"/>
                  <a:pt x="3612401" y="5764930"/>
                  <a:pt x="3423761" y="5778500"/>
                </a:cubicBezTo>
                <a:cubicBezTo>
                  <a:pt x="3235121" y="5792070"/>
                  <a:pt x="3120636" y="5750130"/>
                  <a:pt x="2925366" y="5778500"/>
                </a:cubicBezTo>
                <a:cubicBezTo>
                  <a:pt x="2730097" y="5806870"/>
                  <a:pt x="2447148" y="5720588"/>
                  <a:pt x="2296954" y="5778500"/>
                </a:cubicBezTo>
                <a:cubicBezTo>
                  <a:pt x="2146760" y="5836412"/>
                  <a:pt x="1973741" y="5722319"/>
                  <a:pt x="1798558" y="5778500"/>
                </a:cubicBezTo>
                <a:cubicBezTo>
                  <a:pt x="1623375" y="5834681"/>
                  <a:pt x="1424793" y="5737185"/>
                  <a:pt x="1300163" y="5778500"/>
                </a:cubicBezTo>
                <a:cubicBezTo>
                  <a:pt x="1175534" y="5819815"/>
                  <a:pt x="848872" y="5722602"/>
                  <a:pt x="671751" y="5778500"/>
                </a:cubicBezTo>
                <a:cubicBezTo>
                  <a:pt x="494630" y="5834398"/>
                  <a:pt x="198488" y="5713173"/>
                  <a:pt x="0" y="5778500"/>
                </a:cubicBezTo>
                <a:cubicBezTo>
                  <a:pt x="-29526" y="5611817"/>
                  <a:pt x="22650" y="5418546"/>
                  <a:pt x="0" y="5258435"/>
                </a:cubicBezTo>
                <a:cubicBezTo>
                  <a:pt x="-22650" y="5098324"/>
                  <a:pt x="31817" y="4979553"/>
                  <a:pt x="0" y="4796155"/>
                </a:cubicBezTo>
                <a:cubicBezTo>
                  <a:pt x="-31817" y="4612757"/>
                  <a:pt x="6741" y="4529496"/>
                  <a:pt x="0" y="4276090"/>
                </a:cubicBezTo>
                <a:cubicBezTo>
                  <a:pt x="-6741" y="4022684"/>
                  <a:pt x="8556" y="4048898"/>
                  <a:pt x="0" y="3871595"/>
                </a:cubicBezTo>
                <a:cubicBezTo>
                  <a:pt x="-8556" y="3694293"/>
                  <a:pt x="8574" y="3475237"/>
                  <a:pt x="0" y="3235960"/>
                </a:cubicBezTo>
                <a:cubicBezTo>
                  <a:pt x="-8574" y="2996684"/>
                  <a:pt x="27524" y="2995886"/>
                  <a:pt x="0" y="2831465"/>
                </a:cubicBezTo>
                <a:cubicBezTo>
                  <a:pt x="-27524" y="2667045"/>
                  <a:pt x="42093" y="2514786"/>
                  <a:pt x="0" y="2369185"/>
                </a:cubicBezTo>
                <a:cubicBezTo>
                  <a:pt x="-42093" y="2223584"/>
                  <a:pt x="40928" y="2083100"/>
                  <a:pt x="0" y="1849120"/>
                </a:cubicBezTo>
                <a:cubicBezTo>
                  <a:pt x="-40928" y="1615141"/>
                  <a:pt x="69975" y="1462263"/>
                  <a:pt x="0" y="1155700"/>
                </a:cubicBezTo>
                <a:cubicBezTo>
                  <a:pt x="-69975" y="849137"/>
                  <a:pt x="103257" y="532617"/>
                  <a:pt x="0" y="0"/>
                </a:cubicBezTo>
                <a:close/>
              </a:path>
            </a:pathLst>
          </a:custGeom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708592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0465EBF-290F-4506-B948-FA92629C6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861" y="682625"/>
            <a:ext cx="3342364" cy="5725855"/>
          </a:xfrm>
          <a:custGeom>
            <a:avLst/>
            <a:gdLst>
              <a:gd name="connsiteX0" fmla="*/ 0 w 3342364"/>
              <a:gd name="connsiteY0" fmla="*/ 0 h 5725855"/>
              <a:gd name="connsiteX1" fmla="*/ 523637 w 3342364"/>
              <a:gd name="connsiteY1" fmla="*/ 0 h 5725855"/>
              <a:gd name="connsiteX2" fmla="*/ 980427 w 3342364"/>
              <a:gd name="connsiteY2" fmla="*/ 0 h 5725855"/>
              <a:gd name="connsiteX3" fmla="*/ 1504064 w 3342364"/>
              <a:gd name="connsiteY3" fmla="*/ 0 h 5725855"/>
              <a:gd name="connsiteX4" fmla="*/ 2094548 w 3342364"/>
              <a:gd name="connsiteY4" fmla="*/ 0 h 5725855"/>
              <a:gd name="connsiteX5" fmla="*/ 2584761 w 3342364"/>
              <a:gd name="connsiteY5" fmla="*/ 0 h 5725855"/>
              <a:gd name="connsiteX6" fmla="*/ 3342364 w 3342364"/>
              <a:gd name="connsiteY6" fmla="*/ 0 h 5725855"/>
              <a:gd name="connsiteX7" fmla="*/ 3342364 w 3342364"/>
              <a:gd name="connsiteY7" fmla="*/ 458068 h 5725855"/>
              <a:gd name="connsiteX8" fmla="*/ 3342364 w 3342364"/>
              <a:gd name="connsiteY8" fmla="*/ 916137 h 5725855"/>
              <a:gd name="connsiteX9" fmla="*/ 3342364 w 3342364"/>
              <a:gd name="connsiteY9" fmla="*/ 1603239 h 5725855"/>
              <a:gd name="connsiteX10" fmla="*/ 3342364 w 3342364"/>
              <a:gd name="connsiteY10" fmla="*/ 2175825 h 5725855"/>
              <a:gd name="connsiteX11" fmla="*/ 3342364 w 3342364"/>
              <a:gd name="connsiteY11" fmla="*/ 2691152 h 5725855"/>
              <a:gd name="connsiteX12" fmla="*/ 3342364 w 3342364"/>
              <a:gd name="connsiteY12" fmla="*/ 3149220 h 5725855"/>
              <a:gd name="connsiteX13" fmla="*/ 3342364 w 3342364"/>
              <a:gd name="connsiteY13" fmla="*/ 3664547 h 5725855"/>
              <a:gd name="connsiteX14" fmla="*/ 3342364 w 3342364"/>
              <a:gd name="connsiteY14" fmla="*/ 4122616 h 5725855"/>
              <a:gd name="connsiteX15" fmla="*/ 3342364 w 3342364"/>
              <a:gd name="connsiteY15" fmla="*/ 4809718 h 5725855"/>
              <a:gd name="connsiteX16" fmla="*/ 3342364 w 3342364"/>
              <a:gd name="connsiteY16" fmla="*/ 5725855 h 5725855"/>
              <a:gd name="connsiteX17" fmla="*/ 2852151 w 3342364"/>
              <a:gd name="connsiteY17" fmla="*/ 5725855 h 5725855"/>
              <a:gd name="connsiteX18" fmla="*/ 2228243 w 3342364"/>
              <a:gd name="connsiteY18" fmla="*/ 5725855 h 5725855"/>
              <a:gd name="connsiteX19" fmla="*/ 1604335 w 3342364"/>
              <a:gd name="connsiteY19" fmla="*/ 5725855 h 5725855"/>
              <a:gd name="connsiteX20" fmla="*/ 1047274 w 3342364"/>
              <a:gd name="connsiteY20" fmla="*/ 5725855 h 5725855"/>
              <a:gd name="connsiteX21" fmla="*/ 0 w 3342364"/>
              <a:gd name="connsiteY21" fmla="*/ 5725855 h 5725855"/>
              <a:gd name="connsiteX22" fmla="*/ 0 w 3342364"/>
              <a:gd name="connsiteY22" fmla="*/ 5038752 h 5725855"/>
              <a:gd name="connsiteX23" fmla="*/ 0 w 3342364"/>
              <a:gd name="connsiteY23" fmla="*/ 4351650 h 5725855"/>
              <a:gd name="connsiteX24" fmla="*/ 0 w 3342364"/>
              <a:gd name="connsiteY24" fmla="*/ 3664547 h 5725855"/>
              <a:gd name="connsiteX25" fmla="*/ 0 w 3342364"/>
              <a:gd name="connsiteY25" fmla="*/ 3263737 h 5725855"/>
              <a:gd name="connsiteX26" fmla="*/ 0 w 3342364"/>
              <a:gd name="connsiteY26" fmla="*/ 2805669 h 5725855"/>
              <a:gd name="connsiteX27" fmla="*/ 0 w 3342364"/>
              <a:gd name="connsiteY27" fmla="*/ 2233083 h 5725855"/>
              <a:gd name="connsiteX28" fmla="*/ 0 w 3342364"/>
              <a:gd name="connsiteY28" fmla="*/ 1832274 h 5725855"/>
              <a:gd name="connsiteX29" fmla="*/ 0 w 3342364"/>
              <a:gd name="connsiteY29" fmla="*/ 1316947 h 5725855"/>
              <a:gd name="connsiteX30" fmla="*/ 0 w 3342364"/>
              <a:gd name="connsiteY30" fmla="*/ 687103 h 5725855"/>
              <a:gd name="connsiteX31" fmla="*/ 0 w 3342364"/>
              <a:gd name="connsiteY31" fmla="*/ 0 h 572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42364" h="5725855" fill="none" extrusionOk="0">
                <a:moveTo>
                  <a:pt x="0" y="0"/>
                </a:moveTo>
                <a:cubicBezTo>
                  <a:pt x="113144" y="-26994"/>
                  <a:pt x="290778" y="44390"/>
                  <a:pt x="523637" y="0"/>
                </a:cubicBezTo>
                <a:cubicBezTo>
                  <a:pt x="756496" y="-44390"/>
                  <a:pt x="790066" y="38356"/>
                  <a:pt x="980427" y="0"/>
                </a:cubicBezTo>
                <a:cubicBezTo>
                  <a:pt x="1170788" y="-38356"/>
                  <a:pt x="1321621" y="45714"/>
                  <a:pt x="1504064" y="0"/>
                </a:cubicBezTo>
                <a:cubicBezTo>
                  <a:pt x="1686507" y="-45714"/>
                  <a:pt x="1916168" y="5076"/>
                  <a:pt x="2094548" y="0"/>
                </a:cubicBezTo>
                <a:cubicBezTo>
                  <a:pt x="2272928" y="-5076"/>
                  <a:pt x="2474901" y="30649"/>
                  <a:pt x="2584761" y="0"/>
                </a:cubicBezTo>
                <a:cubicBezTo>
                  <a:pt x="2694621" y="-30649"/>
                  <a:pt x="3181089" y="44044"/>
                  <a:pt x="3342364" y="0"/>
                </a:cubicBezTo>
                <a:cubicBezTo>
                  <a:pt x="3354373" y="104775"/>
                  <a:pt x="3340734" y="298307"/>
                  <a:pt x="3342364" y="458068"/>
                </a:cubicBezTo>
                <a:cubicBezTo>
                  <a:pt x="3343994" y="617829"/>
                  <a:pt x="3306037" y="790151"/>
                  <a:pt x="3342364" y="916137"/>
                </a:cubicBezTo>
                <a:cubicBezTo>
                  <a:pt x="3378691" y="1042123"/>
                  <a:pt x="3336231" y="1334251"/>
                  <a:pt x="3342364" y="1603239"/>
                </a:cubicBezTo>
                <a:cubicBezTo>
                  <a:pt x="3348497" y="1872227"/>
                  <a:pt x="3304942" y="2009093"/>
                  <a:pt x="3342364" y="2175825"/>
                </a:cubicBezTo>
                <a:cubicBezTo>
                  <a:pt x="3379786" y="2342557"/>
                  <a:pt x="3340030" y="2530116"/>
                  <a:pt x="3342364" y="2691152"/>
                </a:cubicBezTo>
                <a:cubicBezTo>
                  <a:pt x="3344698" y="2852188"/>
                  <a:pt x="3313885" y="2979345"/>
                  <a:pt x="3342364" y="3149220"/>
                </a:cubicBezTo>
                <a:cubicBezTo>
                  <a:pt x="3370843" y="3319095"/>
                  <a:pt x="3300237" y="3533475"/>
                  <a:pt x="3342364" y="3664547"/>
                </a:cubicBezTo>
                <a:cubicBezTo>
                  <a:pt x="3384491" y="3795619"/>
                  <a:pt x="3336538" y="3908638"/>
                  <a:pt x="3342364" y="4122616"/>
                </a:cubicBezTo>
                <a:cubicBezTo>
                  <a:pt x="3348190" y="4336594"/>
                  <a:pt x="3263258" y="4624235"/>
                  <a:pt x="3342364" y="4809718"/>
                </a:cubicBezTo>
                <a:cubicBezTo>
                  <a:pt x="3421470" y="4995201"/>
                  <a:pt x="3273574" y="5293395"/>
                  <a:pt x="3342364" y="5725855"/>
                </a:cubicBezTo>
                <a:cubicBezTo>
                  <a:pt x="3101392" y="5729707"/>
                  <a:pt x="3012134" y="5698173"/>
                  <a:pt x="2852151" y="5725855"/>
                </a:cubicBezTo>
                <a:cubicBezTo>
                  <a:pt x="2692168" y="5753537"/>
                  <a:pt x="2440796" y="5697850"/>
                  <a:pt x="2228243" y="5725855"/>
                </a:cubicBezTo>
                <a:cubicBezTo>
                  <a:pt x="2015690" y="5753860"/>
                  <a:pt x="1872680" y="5724299"/>
                  <a:pt x="1604335" y="5725855"/>
                </a:cubicBezTo>
                <a:cubicBezTo>
                  <a:pt x="1335990" y="5727411"/>
                  <a:pt x="1205377" y="5675718"/>
                  <a:pt x="1047274" y="5725855"/>
                </a:cubicBezTo>
                <a:cubicBezTo>
                  <a:pt x="889171" y="5775992"/>
                  <a:pt x="393171" y="5624908"/>
                  <a:pt x="0" y="5725855"/>
                </a:cubicBezTo>
                <a:cubicBezTo>
                  <a:pt x="-52334" y="5501761"/>
                  <a:pt x="19961" y="5256538"/>
                  <a:pt x="0" y="5038752"/>
                </a:cubicBezTo>
                <a:cubicBezTo>
                  <a:pt x="-19961" y="4820966"/>
                  <a:pt x="54748" y="4491727"/>
                  <a:pt x="0" y="4351650"/>
                </a:cubicBezTo>
                <a:cubicBezTo>
                  <a:pt x="-54748" y="4211573"/>
                  <a:pt x="71618" y="3986330"/>
                  <a:pt x="0" y="3664547"/>
                </a:cubicBezTo>
                <a:cubicBezTo>
                  <a:pt x="-71618" y="3342764"/>
                  <a:pt x="14085" y="3382296"/>
                  <a:pt x="0" y="3263737"/>
                </a:cubicBezTo>
                <a:cubicBezTo>
                  <a:pt x="-14085" y="3145178"/>
                  <a:pt x="19019" y="3013079"/>
                  <a:pt x="0" y="2805669"/>
                </a:cubicBezTo>
                <a:cubicBezTo>
                  <a:pt x="-19019" y="2598259"/>
                  <a:pt x="12982" y="2479548"/>
                  <a:pt x="0" y="2233083"/>
                </a:cubicBezTo>
                <a:cubicBezTo>
                  <a:pt x="-12982" y="1986618"/>
                  <a:pt x="19983" y="1956095"/>
                  <a:pt x="0" y="1832274"/>
                </a:cubicBezTo>
                <a:cubicBezTo>
                  <a:pt x="-19983" y="1708453"/>
                  <a:pt x="21777" y="1445427"/>
                  <a:pt x="0" y="1316947"/>
                </a:cubicBezTo>
                <a:cubicBezTo>
                  <a:pt x="-21777" y="1188467"/>
                  <a:pt x="71962" y="871348"/>
                  <a:pt x="0" y="687103"/>
                </a:cubicBezTo>
                <a:cubicBezTo>
                  <a:pt x="-71962" y="502858"/>
                  <a:pt x="75727" y="177274"/>
                  <a:pt x="0" y="0"/>
                </a:cubicBezTo>
                <a:close/>
              </a:path>
              <a:path w="3342364" h="5725855" stroke="0" extrusionOk="0">
                <a:moveTo>
                  <a:pt x="0" y="0"/>
                </a:moveTo>
                <a:cubicBezTo>
                  <a:pt x="254280" y="-24216"/>
                  <a:pt x="303083" y="1223"/>
                  <a:pt x="523637" y="0"/>
                </a:cubicBezTo>
                <a:cubicBezTo>
                  <a:pt x="744191" y="-1223"/>
                  <a:pt x="886555" y="23251"/>
                  <a:pt x="1047274" y="0"/>
                </a:cubicBezTo>
                <a:cubicBezTo>
                  <a:pt x="1207993" y="-23251"/>
                  <a:pt x="1440891" y="34240"/>
                  <a:pt x="1671182" y="0"/>
                </a:cubicBezTo>
                <a:cubicBezTo>
                  <a:pt x="1901473" y="-34240"/>
                  <a:pt x="2099031" y="50693"/>
                  <a:pt x="2228243" y="0"/>
                </a:cubicBezTo>
                <a:cubicBezTo>
                  <a:pt x="2357455" y="-50693"/>
                  <a:pt x="2616435" y="24478"/>
                  <a:pt x="2751880" y="0"/>
                </a:cubicBezTo>
                <a:cubicBezTo>
                  <a:pt x="2887325" y="-24478"/>
                  <a:pt x="3210836" y="50013"/>
                  <a:pt x="3342364" y="0"/>
                </a:cubicBezTo>
                <a:cubicBezTo>
                  <a:pt x="3395262" y="255179"/>
                  <a:pt x="3278566" y="460989"/>
                  <a:pt x="3342364" y="629844"/>
                </a:cubicBezTo>
                <a:cubicBezTo>
                  <a:pt x="3406162" y="798699"/>
                  <a:pt x="3332363" y="995322"/>
                  <a:pt x="3342364" y="1202430"/>
                </a:cubicBezTo>
                <a:cubicBezTo>
                  <a:pt x="3352365" y="1409538"/>
                  <a:pt x="3333544" y="1536484"/>
                  <a:pt x="3342364" y="1775015"/>
                </a:cubicBezTo>
                <a:cubicBezTo>
                  <a:pt x="3351184" y="2013546"/>
                  <a:pt x="3276428" y="2127485"/>
                  <a:pt x="3342364" y="2347601"/>
                </a:cubicBezTo>
                <a:cubicBezTo>
                  <a:pt x="3408300" y="2567717"/>
                  <a:pt x="3280982" y="2680489"/>
                  <a:pt x="3342364" y="2920186"/>
                </a:cubicBezTo>
                <a:cubicBezTo>
                  <a:pt x="3403746" y="3159884"/>
                  <a:pt x="3292911" y="3327341"/>
                  <a:pt x="3342364" y="3607289"/>
                </a:cubicBezTo>
                <a:cubicBezTo>
                  <a:pt x="3391817" y="3887237"/>
                  <a:pt x="3279069" y="3939517"/>
                  <a:pt x="3342364" y="4237133"/>
                </a:cubicBezTo>
                <a:cubicBezTo>
                  <a:pt x="3405659" y="4534749"/>
                  <a:pt x="3318529" y="4670123"/>
                  <a:pt x="3342364" y="4924235"/>
                </a:cubicBezTo>
                <a:cubicBezTo>
                  <a:pt x="3366199" y="5178347"/>
                  <a:pt x="3287002" y="5366318"/>
                  <a:pt x="3342364" y="5725855"/>
                </a:cubicBezTo>
                <a:cubicBezTo>
                  <a:pt x="3233741" y="5745226"/>
                  <a:pt x="3022243" y="5697336"/>
                  <a:pt x="2885574" y="5725855"/>
                </a:cubicBezTo>
                <a:cubicBezTo>
                  <a:pt x="2748905" y="5754374"/>
                  <a:pt x="2546356" y="5682526"/>
                  <a:pt x="2361937" y="5725855"/>
                </a:cubicBezTo>
                <a:cubicBezTo>
                  <a:pt x="2177518" y="5769184"/>
                  <a:pt x="2078234" y="5707384"/>
                  <a:pt x="1905147" y="5725855"/>
                </a:cubicBezTo>
                <a:cubicBezTo>
                  <a:pt x="1732060" y="5744326"/>
                  <a:pt x="1575515" y="5658066"/>
                  <a:pt x="1314663" y="5725855"/>
                </a:cubicBezTo>
                <a:cubicBezTo>
                  <a:pt x="1053811" y="5793644"/>
                  <a:pt x="888744" y="5691670"/>
                  <a:pt x="724179" y="5725855"/>
                </a:cubicBezTo>
                <a:cubicBezTo>
                  <a:pt x="559614" y="5760040"/>
                  <a:pt x="150314" y="5677902"/>
                  <a:pt x="0" y="5725855"/>
                </a:cubicBezTo>
                <a:cubicBezTo>
                  <a:pt x="-40156" y="5494889"/>
                  <a:pt x="8893" y="5385393"/>
                  <a:pt x="0" y="5153270"/>
                </a:cubicBezTo>
                <a:cubicBezTo>
                  <a:pt x="-8893" y="4921147"/>
                  <a:pt x="14141" y="4902211"/>
                  <a:pt x="0" y="4752460"/>
                </a:cubicBezTo>
                <a:cubicBezTo>
                  <a:pt x="-14141" y="4602709"/>
                  <a:pt x="715" y="4511730"/>
                  <a:pt x="0" y="4351650"/>
                </a:cubicBezTo>
                <a:cubicBezTo>
                  <a:pt x="-715" y="4191570"/>
                  <a:pt x="43187" y="3897994"/>
                  <a:pt x="0" y="3664547"/>
                </a:cubicBezTo>
                <a:cubicBezTo>
                  <a:pt x="-43187" y="3431100"/>
                  <a:pt x="45927" y="3189163"/>
                  <a:pt x="0" y="3034703"/>
                </a:cubicBezTo>
                <a:cubicBezTo>
                  <a:pt x="-45927" y="2880243"/>
                  <a:pt x="39433" y="2660653"/>
                  <a:pt x="0" y="2404859"/>
                </a:cubicBezTo>
                <a:cubicBezTo>
                  <a:pt x="-39433" y="2149065"/>
                  <a:pt x="5636" y="1951365"/>
                  <a:pt x="0" y="1832274"/>
                </a:cubicBezTo>
                <a:cubicBezTo>
                  <a:pt x="-5636" y="1713183"/>
                  <a:pt x="62020" y="1505160"/>
                  <a:pt x="0" y="1259688"/>
                </a:cubicBezTo>
                <a:cubicBezTo>
                  <a:pt x="-62020" y="1014216"/>
                  <a:pt x="39591" y="895909"/>
                  <a:pt x="0" y="744361"/>
                </a:cubicBezTo>
                <a:cubicBezTo>
                  <a:pt x="-39591" y="592813"/>
                  <a:pt x="86828" y="250146"/>
                  <a:pt x="0" y="0"/>
                </a:cubicBezTo>
                <a:close/>
              </a:path>
            </a:pathLst>
          </a:custGeom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236240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5295750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i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{6E595DE0-872F-4847-8E47-535705509A36}tf03457452</Template>
  <TotalTime>44</TotalTime>
  <Words>39</Words>
  <Application>Microsoft Office PowerPoint</Application>
  <PresentationFormat>Široki zaslon</PresentationFormat>
  <Paragraphs>7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Nebeski</vt:lpstr>
      <vt:lpstr>PROJEKT SVEMIR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SVEMIR</dc:title>
  <dc:creator>Sanja Fabijanic</dc:creator>
  <cp:lastModifiedBy>Sanja Fabijanic</cp:lastModifiedBy>
  <cp:revision>10</cp:revision>
  <dcterms:created xsi:type="dcterms:W3CDTF">2021-03-25T18:28:53Z</dcterms:created>
  <dcterms:modified xsi:type="dcterms:W3CDTF">2021-03-25T19:26:03Z</dcterms:modified>
</cp:coreProperties>
</file>