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8" r:id="rId3"/>
    <p:sldId id="282" r:id="rId4"/>
    <p:sldId id="281" r:id="rId5"/>
    <p:sldId id="259" r:id="rId6"/>
    <p:sldId id="268" r:id="rId7"/>
    <p:sldId id="285" r:id="rId8"/>
    <p:sldId id="284" r:id="rId9"/>
    <p:sldId id="27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A51886-C78F-44EF-98C9-C11EEC0E8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856" y="1261331"/>
            <a:ext cx="3179146" cy="2786430"/>
          </a:xfrm>
        </p:spPr>
        <p:txBody>
          <a:bodyPr>
            <a:normAutofit/>
          </a:bodyPr>
          <a:lstStyle/>
          <a:p>
            <a:r>
              <a:rPr lang="hr-HR" sz="4600" b="1">
                <a:latin typeface="Arial" panose="020B0604020202020204" pitchFamily="34" charset="0"/>
                <a:cs typeface="Arial" panose="020B0604020202020204" pitchFamily="34" charset="0"/>
              </a:rPr>
              <a:t>PROJEKT DRVO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57D7511-E469-4429-B6FB-48EA316BF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375" y="4047760"/>
            <a:ext cx="3179628" cy="1548909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8E54917-46F8-4E5F-BAD6-322E8B4FA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982"/>
          <a:stretch/>
        </p:blipFill>
        <p:spPr>
          <a:xfrm>
            <a:off x="888603" y="1261330"/>
            <a:ext cx="4973212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13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7D067B-64A3-43B7-B784-A05D6DFDF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3CBBACA-4613-4140-9B1E-AE5B200A5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r-H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 Dan planeta Zemlje, učenicima prvih razreda dodijeljena su na brigu i čuvanje tri mlada stabla javora.</a:t>
            </a:r>
            <a:endParaRPr lang="hr-HR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just"/>
            <a:r>
              <a:rPr lang="hr-H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Gospođa Martina Tijardović sa Hrvatskog šumarskog instituta održala je prigodnu radionicu na kojoj su učenici prvih razreda proučavali svoje stablo te bilježili njegove najvažnije karakteristike.</a:t>
            </a:r>
            <a:endParaRPr lang="hr-HR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just"/>
            <a:r>
              <a:rPr lang="hr-H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Učenici su s oduševljenjem prihvatili brigu o svojem stablu.</a:t>
            </a:r>
            <a:endParaRPr lang="hr-HR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78017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9193EB3-9640-41DA-A03B-938AE8D45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67" r="7324" b="8450"/>
          <a:stretch/>
        </p:blipFill>
        <p:spPr>
          <a:xfrm>
            <a:off x="1504950" y="171449"/>
            <a:ext cx="6419849" cy="4327260"/>
          </a:xfrm>
          <a:custGeom>
            <a:avLst/>
            <a:gdLst>
              <a:gd name="connsiteX0" fmla="*/ 0 w 6419849"/>
              <a:gd name="connsiteY0" fmla="*/ 0 h 4327260"/>
              <a:gd name="connsiteX1" fmla="*/ 647821 w 6419849"/>
              <a:gd name="connsiteY1" fmla="*/ 0 h 4327260"/>
              <a:gd name="connsiteX2" fmla="*/ 1038848 w 6419849"/>
              <a:gd name="connsiteY2" fmla="*/ 0 h 4327260"/>
              <a:gd name="connsiteX3" fmla="*/ 1429875 w 6419849"/>
              <a:gd name="connsiteY3" fmla="*/ 0 h 4327260"/>
              <a:gd name="connsiteX4" fmla="*/ 2013498 w 6419849"/>
              <a:gd name="connsiteY4" fmla="*/ 0 h 4327260"/>
              <a:gd name="connsiteX5" fmla="*/ 2597121 w 6419849"/>
              <a:gd name="connsiteY5" fmla="*/ 0 h 4327260"/>
              <a:gd name="connsiteX6" fmla="*/ 3244942 w 6419849"/>
              <a:gd name="connsiteY6" fmla="*/ 0 h 4327260"/>
              <a:gd name="connsiteX7" fmla="*/ 3700168 w 6419849"/>
              <a:gd name="connsiteY7" fmla="*/ 0 h 4327260"/>
              <a:gd name="connsiteX8" fmla="*/ 4155393 w 6419849"/>
              <a:gd name="connsiteY8" fmla="*/ 0 h 4327260"/>
              <a:gd name="connsiteX9" fmla="*/ 4546420 w 6419849"/>
              <a:gd name="connsiteY9" fmla="*/ 0 h 4327260"/>
              <a:gd name="connsiteX10" fmla="*/ 4937448 w 6419849"/>
              <a:gd name="connsiteY10" fmla="*/ 0 h 4327260"/>
              <a:gd name="connsiteX11" fmla="*/ 5585269 w 6419849"/>
              <a:gd name="connsiteY11" fmla="*/ 0 h 4327260"/>
              <a:gd name="connsiteX12" fmla="*/ 6419849 w 6419849"/>
              <a:gd name="connsiteY12" fmla="*/ 0 h 4327260"/>
              <a:gd name="connsiteX13" fmla="*/ 6419849 w 6419849"/>
              <a:gd name="connsiteY13" fmla="*/ 584180 h 4327260"/>
              <a:gd name="connsiteX14" fmla="*/ 6419849 w 6419849"/>
              <a:gd name="connsiteY14" fmla="*/ 1038542 h 4327260"/>
              <a:gd name="connsiteX15" fmla="*/ 6419849 w 6419849"/>
              <a:gd name="connsiteY15" fmla="*/ 1449632 h 4327260"/>
              <a:gd name="connsiteX16" fmla="*/ 6419849 w 6419849"/>
              <a:gd name="connsiteY16" fmla="*/ 2077085 h 4327260"/>
              <a:gd name="connsiteX17" fmla="*/ 6419849 w 6419849"/>
              <a:gd name="connsiteY17" fmla="*/ 2617992 h 4327260"/>
              <a:gd name="connsiteX18" fmla="*/ 6419849 w 6419849"/>
              <a:gd name="connsiteY18" fmla="*/ 3072355 h 4327260"/>
              <a:gd name="connsiteX19" fmla="*/ 6419849 w 6419849"/>
              <a:gd name="connsiteY19" fmla="*/ 3656535 h 4327260"/>
              <a:gd name="connsiteX20" fmla="*/ 6419849 w 6419849"/>
              <a:gd name="connsiteY20" fmla="*/ 4327260 h 4327260"/>
              <a:gd name="connsiteX21" fmla="*/ 5707829 w 6419849"/>
              <a:gd name="connsiteY21" fmla="*/ 4327260 h 4327260"/>
              <a:gd name="connsiteX22" fmla="*/ 5124207 w 6419849"/>
              <a:gd name="connsiteY22" fmla="*/ 4327260 h 4327260"/>
              <a:gd name="connsiteX23" fmla="*/ 4668981 w 6419849"/>
              <a:gd name="connsiteY23" fmla="*/ 4327260 h 4327260"/>
              <a:gd name="connsiteX24" fmla="*/ 4021160 w 6419849"/>
              <a:gd name="connsiteY24" fmla="*/ 4327260 h 4327260"/>
              <a:gd name="connsiteX25" fmla="*/ 3565934 w 6419849"/>
              <a:gd name="connsiteY25" fmla="*/ 4327260 h 4327260"/>
              <a:gd name="connsiteX26" fmla="*/ 2853915 w 6419849"/>
              <a:gd name="connsiteY26" fmla="*/ 4327260 h 4327260"/>
              <a:gd name="connsiteX27" fmla="*/ 2398689 w 6419849"/>
              <a:gd name="connsiteY27" fmla="*/ 4327260 h 4327260"/>
              <a:gd name="connsiteX28" fmla="*/ 1815066 w 6419849"/>
              <a:gd name="connsiteY28" fmla="*/ 4327260 h 4327260"/>
              <a:gd name="connsiteX29" fmla="*/ 1424039 w 6419849"/>
              <a:gd name="connsiteY29" fmla="*/ 4327260 h 4327260"/>
              <a:gd name="connsiteX30" fmla="*/ 968814 w 6419849"/>
              <a:gd name="connsiteY30" fmla="*/ 4327260 h 4327260"/>
              <a:gd name="connsiteX31" fmla="*/ 513588 w 6419849"/>
              <a:gd name="connsiteY31" fmla="*/ 4327260 h 4327260"/>
              <a:gd name="connsiteX32" fmla="*/ 0 w 6419849"/>
              <a:gd name="connsiteY32" fmla="*/ 4327260 h 4327260"/>
              <a:gd name="connsiteX33" fmla="*/ 0 w 6419849"/>
              <a:gd name="connsiteY33" fmla="*/ 3743080 h 4327260"/>
              <a:gd name="connsiteX34" fmla="*/ 0 w 6419849"/>
              <a:gd name="connsiteY34" fmla="*/ 3331990 h 4327260"/>
              <a:gd name="connsiteX35" fmla="*/ 0 w 6419849"/>
              <a:gd name="connsiteY35" fmla="*/ 2877628 h 4327260"/>
              <a:gd name="connsiteX36" fmla="*/ 0 w 6419849"/>
              <a:gd name="connsiteY36" fmla="*/ 2293448 h 4327260"/>
              <a:gd name="connsiteX37" fmla="*/ 0 w 6419849"/>
              <a:gd name="connsiteY37" fmla="*/ 1752540 h 4327260"/>
              <a:gd name="connsiteX38" fmla="*/ 0 w 6419849"/>
              <a:gd name="connsiteY38" fmla="*/ 1341451 h 4327260"/>
              <a:gd name="connsiteX39" fmla="*/ 0 w 6419849"/>
              <a:gd name="connsiteY39" fmla="*/ 887088 h 4327260"/>
              <a:gd name="connsiteX40" fmla="*/ 0 w 6419849"/>
              <a:gd name="connsiteY40" fmla="*/ 0 h 43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419849" h="4327260" fill="none" extrusionOk="0">
                <a:moveTo>
                  <a:pt x="0" y="0"/>
                </a:moveTo>
                <a:cubicBezTo>
                  <a:pt x="286175" y="-20236"/>
                  <a:pt x="481172" y="24378"/>
                  <a:pt x="647821" y="0"/>
                </a:cubicBezTo>
                <a:cubicBezTo>
                  <a:pt x="814470" y="-24378"/>
                  <a:pt x="854252" y="45995"/>
                  <a:pt x="1038848" y="0"/>
                </a:cubicBezTo>
                <a:cubicBezTo>
                  <a:pt x="1223444" y="-45995"/>
                  <a:pt x="1277147" y="22231"/>
                  <a:pt x="1429875" y="0"/>
                </a:cubicBezTo>
                <a:cubicBezTo>
                  <a:pt x="1582603" y="-22231"/>
                  <a:pt x="1873649" y="8041"/>
                  <a:pt x="2013498" y="0"/>
                </a:cubicBezTo>
                <a:cubicBezTo>
                  <a:pt x="2153347" y="-8041"/>
                  <a:pt x="2442985" y="46845"/>
                  <a:pt x="2597121" y="0"/>
                </a:cubicBezTo>
                <a:cubicBezTo>
                  <a:pt x="2751257" y="-46845"/>
                  <a:pt x="3015229" y="54753"/>
                  <a:pt x="3244942" y="0"/>
                </a:cubicBezTo>
                <a:cubicBezTo>
                  <a:pt x="3474655" y="-54753"/>
                  <a:pt x="3596920" y="37350"/>
                  <a:pt x="3700168" y="0"/>
                </a:cubicBezTo>
                <a:cubicBezTo>
                  <a:pt x="3803416" y="-37350"/>
                  <a:pt x="3930107" y="15828"/>
                  <a:pt x="4155393" y="0"/>
                </a:cubicBezTo>
                <a:cubicBezTo>
                  <a:pt x="4380680" y="-15828"/>
                  <a:pt x="4459911" y="18438"/>
                  <a:pt x="4546420" y="0"/>
                </a:cubicBezTo>
                <a:cubicBezTo>
                  <a:pt x="4632929" y="-18438"/>
                  <a:pt x="4821283" y="7944"/>
                  <a:pt x="4937448" y="0"/>
                </a:cubicBezTo>
                <a:cubicBezTo>
                  <a:pt x="5053613" y="-7944"/>
                  <a:pt x="5263193" y="63754"/>
                  <a:pt x="5585269" y="0"/>
                </a:cubicBezTo>
                <a:cubicBezTo>
                  <a:pt x="5907345" y="-63754"/>
                  <a:pt x="6099234" y="2583"/>
                  <a:pt x="6419849" y="0"/>
                </a:cubicBezTo>
                <a:cubicBezTo>
                  <a:pt x="6464812" y="146834"/>
                  <a:pt x="6364760" y="362967"/>
                  <a:pt x="6419849" y="584180"/>
                </a:cubicBezTo>
                <a:cubicBezTo>
                  <a:pt x="6474938" y="805393"/>
                  <a:pt x="6414790" y="842687"/>
                  <a:pt x="6419849" y="1038542"/>
                </a:cubicBezTo>
                <a:cubicBezTo>
                  <a:pt x="6424908" y="1234397"/>
                  <a:pt x="6411368" y="1296305"/>
                  <a:pt x="6419849" y="1449632"/>
                </a:cubicBezTo>
                <a:cubicBezTo>
                  <a:pt x="6428330" y="1602959"/>
                  <a:pt x="6409920" y="1919246"/>
                  <a:pt x="6419849" y="2077085"/>
                </a:cubicBezTo>
                <a:cubicBezTo>
                  <a:pt x="6429778" y="2234924"/>
                  <a:pt x="6373120" y="2406173"/>
                  <a:pt x="6419849" y="2617992"/>
                </a:cubicBezTo>
                <a:cubicBezTo>
                  <a:pt x="6466578" y="2829811"/>
                  <a:pt x="6391077" y="2926187"/>
                  <a:pt x="6419849" y="3072355"/>
                </a:cubicBezTo>
                <a:cubicBezTo>
                  <a:pt x="6448621" y="3218523"/>
                  <a:pt x="6372515" y="3490721"/>
                  <a:pt x="6419849" y="3656535"/>
                </a:cubicBezTo>
                <a:cubicBezTo>
                  <a:pt x="6467183" y="3822349"/>
                  <a:pt x="6381989" y="4041177"/>
                  <a:pt x="6419849" y="4327260"/>
                </a:cubicBezTo>
                <a:cubicBezTo>
                  <a:pt x="6211213" y="4388762"/>
                  <a:pt x="5887063" y="4278428"/>
                  <a:pt x="5707829" y="4327260"/>
                </a:cubicBezTo>
                <a:cubicBezTo>
                  <a:pt x="5528595" y="4376092"/>
                  <a:pt x="5343490" y="4265780"/>
                  <a:pt x="5124207" y="4327260"/>
                </a:cubicBezTo>
                <a:cubicBezTo>
                  <a:pt x="4904924" y="4388740"/>
                  <a:pt x="4872410" y="4290196"/>
                  <a:pt x="4668981" y="4327260"/>
                </a:cubicBezTo>
                <a:cubicBezTo>
                  <a:pt x="4465552" y="4364324"/>
                  <a:pt x="4258484" y="4303106"/>
                  <a:pt x="4021160" y="4327260"/>
                </a:cubicBezTo>
                <a:cubicBezTo>
                  <a:pt x="3783836" y="4351414"/>
                  <a:pt x="3720851" y="4325326"/>
                  <a:pt x="3565934" y="4327260"/>
                </a:cubicBezTo>
                <a:cubicBezTo>
                  <a:pt x="3411017" y="4329194"/>
                  <a:pt x="3068279" y="4312643"/>
                  <a:pt x="2853915" y="4327260"/>
                </a:cubicBezTo>
                <a:cubicBezTo>
                  <a:pt x="2639551" y="4341877"/>
                  <a:pt x="2510140" y="4283385"/>
                  <a:pt x="2398689" y="4327260"/>
                </a:cubicBezTo>
                <a:cubicBezTo>
                  <a:pt x="2287238" y="4371135"/>
                  <a:pt x="1964954" y="4304708"/>
                  <a:pt x="1815066" y="4327260"/>
                </a:cubicBezTo>
                <a:cubicBezTo>
                  <a:pt x="1665178" y="4349812"/>
                  <a:pt x="1530542" y="4300879"/>
                  <a:pt x="1424039" y="4327260"/>
                </a:cubicBezTo>
                <a:cubicBezTo>
                  <a:pt x="1317536" y="4353641"/>
                  <a:pt x="1120757" y="4323240"/>
                  <a:pt x="968814" y="4327260"/>
                </a:cubicBezTo>
                <a:cubicBezTo>
                  <a:pt x="816872" y="4331280"/>
                  <a:pt x="663464" y="4300689"/>
                  <a:pt x="513588" y="4327260"/>
                </a:cubicBezTo>
                <a:cubicBezTo>
                  <a:pt x="363712" y="4353831"/>
                  <a:pt x="119366" y="4285556"/>
                  <a:pt x="0" y="4327260"/>
                </a:cubicBezTo>
                <a:cubicBezTo>
                  <a:pt x="-22181" y="4037487"/>
                  <a:pt x="62206" y="3880809"/>
                  <a:pt x="0" y="3743080"/>
                </a:cubicBezTo>
                <a:cubicBezTo>
                  <a:pt x="-62206" y="3605351"/>
                  <a:pt x="46851" y="3532038"/>
                  <a:pt x="0" y="3331990"/>
                </a:cubicBezTo>
                <a:cubicBezTo>
                  <a:pt x="-46851" y="3131942"/>
                  <a:pt x="51674" y="3050378"/>
                  <a:pt x="0" y="2877628"/>
                </a:cubicBezTo>
                <a:cubicBezTo>
                  <a:pt x="-51674" y="2704878"/>
                  <a:pt x="25871" y="2425332"/>
                  <a:pt x="0" y="2293448"/>
                </a:cubicBezTo>
                <a:cubicBezTo>
                  <a:pt x="-25871" y="2161564"/>
                  <a:pt x="58957" y="1974485"/>
                  <a:pt x="0" y="1752540"/>
                </a:cubicBezTo>
                <a:cubicBezTo>
                  <a:pt x="-58957" y="1530595"/>
                  <a:pt x="27393" y="1467815"/>
                  <a:pt x="0" y="1341451"/>
                </a:cubicBezTo>
                <a:cubicBezTo>
                  <a:pt x="-27393" y="1215087"/>
                  <a:pt x="54114" y="1050044"/>
                  <a:pt x="0" y="887088"/>
                </a:cubicBezTo>
                <a:cubicBezTo>
                  <a:pt x="-54114" y="724132"/>
                  <a:pt x="10339" y="257192"/>
                  <a:pt x="0" y="0"/>
                </a:cubicBezTo>
                <a:close/>
              </a:path>
              <a:path w="6419849" h="4327260" stroke="0" extrusionOk="0">
                <a:moveTo>
                  <a:pt x="0" y="0"/>
                </a:moveTo>
                <a:cubicBezTo>
                  <a:pt x="353856" y="-76343"/>
                  <a:pt x="376388" y="3825"/>
                  <a:pt x="712020" y="0"/>
                </a:cubicBezTo>
                <a:cubicBezTo>
                  <a:pt x="1047652" y="-3825"/>
                  <a:pt x="1107323" y="42703"/>
                  <a:pt x="1359841" y="0"/>
                </a:cubicBezTo>
                <a:cubicBezTo>
                  <a:pt x="1612359" y="-42703"/>
                  <a:pt x="1729988" y="8698"/>
                  <a:pt x="1943463" y="0"/>
                </a:cubicBezTo>
                <a:cubicBezTo>
                  <a:pt x="2156938" y="-8698"/>
                  <a:pt x="2335326" y="56923"/>
                  <a:pt x="2591285" y="0"/>
                </a:cubicBezTo>
                <a:cubicBezTo>
                  <a:pt x="2847244" y="-56923"/>
                  <a:pt x="2908101" y="38518"/>
                  <a:pt x="3174907" y="0"/>
                </a:cubicBezTo>
                <a:cubicBezTo>
                  <a:pt x="3441713" y="-38518"/>
                  <a:pt x="3450019" y="41574"/>
                  <a:pt x="3630133" y="0"/>
                </a:cubicBezTo>
                <a:cubicBezTo>
                  <a:pt x="3810247" y="-41574"/>
                  <a:pt x="4053544" y="57996"/>
                  <a:pt x="4213755" y="0"/>
                </a:cubicBezTo>
                <a:cubicBezTo>
                  <a:pt x="4373966" y="-57996"/>
                  <a:pt x="4752620" y="49894"/>
                  <a:pt x="4925775" y="0"/>
                </a:cubicBezTo>
                <a:cubicBezTo>
                  <a:pt x="5098930" y="-49894"/>
                  <a:pt x="5229932" y="56719"/>
                  <a:pt x="5509398" y="0"/>
                </a:cubicBezTo>
                <a:cubicBezTo>
                  <a:pt x="5788864" y="-56719"/>
                  <a:pt x="6126887" y="29981"/>
                  <a:pt x="6419849" y="0"/>
                </a:cubicBezTo>
                <a:cubicBezTo>
                  <a:pt x="6458732" y="179642"/>
                  <a:pt x="6381822" y="212681"/>
                  <a:pt x="6419849" y="411090"/>
                </a:cubicBezTo>
                <a:cubicBezTo>
                  <a:pt x="6457876" y="609499"/>
                  <a:pt x="6358988" y="775511"/>
                  <a:pt x="6419849" y="951997"/>
                </a:cubicBezTo>
                <a:cubicBezTo>
                  <a:pt x="6480710" y="1128483"/>
                  <a:pt x="6413429" y="1261795"/>
                  <a:pt x="6419849" y="1363087"/>
                </a:cubicBezTo>
                <a:cubicBezTo>
                  <a:pt x="6426269" y="1464379"/>
                  <a:pt x="6373541" y="1687182"/>
                  <a:pt x="6419849" y="1774177"/>
                </a:cubicBezTo>
                <a:cubicBezTo>
                  <a:pt x="6466157" y="1861172"/>
                  <a:pt x="6386723" y="2042756"/>
                  <a:pt x="6419849" y="2228539"/>
                </a:cubicBezTo>
                <a:cubicBezTo>
                  <a:pt x="6452975" y="2414322"/>
                  <a:pt x="6376360" y="2693104"/>
                  <a:pt x="6419849" y="2812719"/>
                </a:cubicBezTo>
                <a:cubicBezTo>
                  <a:pt x="6463338" y="2932334"/>
                  <a:pt x="6405637" y="3166887"/>
                  <a:pt x="6419849" y="3310354"/>
                </a:cubicBezTo>
                <a:cubicBezTo>
                  <a:pt x="6434061" y="3453821"/>
                  <a:pt x="6409983" y="3828603"/>
                  <a:pt x="6419849" y="4327260"/>
                </a:cubicBezTo>
                <a:cubicBezTo>
                  <a:pt x="6218064" y="4365677"/>
                  <a:pt x="6086056" y="4276787"/>
                  <a:pt x="5964623" y="4327260"/>
                </a:cubicBezTo>
                <a:cubicBezTo>
                  <a:pt x="5843190" y="4377733"/>
                  <a:pt x="5609137" y="4281604"/>
                  <a:pt x="5509398" y="4327260"/>
                </a:cubicBezTo>
                <a:cubicBezTo>
                  <a:pt x="5409659" y="4372916"/>
                  <a:pt x="5235758" y="4274896"/>
                  <a:pt x="5054172" y="4327260"/>
                </a:cubicBezTo>
                <a:cubicBezTo>
                  <a:pt x="4872586" y="4379624"/>
                  <a:pt x="4854591" y="4293143"/>
                  <a:pt x="4663145" y="4327260"/>
                </a:cubicBezTo>
                <a:cubicBezTo>
                  <a:pt x="4471699" y="4361377"/>
                  <a:pt x="4309736" y="4324492"/>
                  <a:pt x="4079522" y="4327260"/>
                </a:cubicBezTo>
                <a:cubicBezTo>
                  <a:pt x="3849308" y="4330028"/>
                  <a:pt x="3812162" y="4314269"/>
                  <a:pt x="3560098" y="4327260"/>
                </a:cubicBezTo>
                <a:cubicBezTo>
                  <a:pt x="3308034" y="4340251"/>
                  <a:pt x="3201063" y="4324717"/>
                  <a:pt x="3040674" y="4327260"/>
                </a:cubicBezTo>
                <a:cubicBezTo>
                  <a:pt x="2880285" y="4329803"/>
                  <a:pt x="2610463" y="4251710"/>
                  <a:pt x="2392853" y="4327260"/>
                </a:cubicBezTo>
                <a:cubicBezTo>
                  <a:pt x="2175243" y="4402810"/>
                  <a:pt x="2100529" y="4294686"/>
                  <a:pt x="1873429" y="4327260"/>
                </a:cubicBezTo>
                <a:cubicBezTo>
                  <a:pt x="1646329" y="4359834"/>
                  <a:pt x="1579945" y="4285830"/>
                  <a:pt x="1482401" y="4327260"/>
                </a:cubicBezTo>
                <a:cubicBezTo>
                  <a:pt x="1384857" y="4368690"/>
                  <a:pt x="1192107" y="4306720"/>
                  <a:pt x="1027176" y="4327260"/>
                </a:cubicBezTo>
                <a:cubicBezTo>
                  <a:pt x="862246" y="4347800"/>
                  <a:pt x="694448" y="4291035"/>
                  <a:pt x="571950" y="4327260"/>
                </a:cubicBezTo>
                <a:cubicBezTo>
                  <a:pt x="449452" y="4363485"/>
                  <a:pt x="252718" y="4261486"/>
                  <a:pt x="0" y="4327260"/>
                </a:cubicBezTo>
                <a:cubicBezTo>
                  <a:pt x="-27641" y="4053473"/>
                  <a:pt x="28264" y="3878767"/>
                  <a:pt x="0" y="3743080"/>
                </a:cubicBezTo>
                <a:cubicBezTo>
                  <a:pt x="-28264" y="3607393"/>
                  <a:pt x="37361" y="3503765"/>
                  <a:pt x="0" y="3331990"/>
                </a:cubicBezTo>
                <a:cubicBezTo>
                  <a:pt x="-37361" y="3160215"/>
                  <a:pt x="34748" y="3113559"/>
                  <a:pt x="0" y="2920901"/>
                </a:cubicBezTo>
                <a:cubicBezTo>
                  <a:pt x="-34748" y="2728243"/>
                  <a:pt x="59087" y="2527168"/>
                  <a:pt x="0" y="2293448"/>
                </a:cubicBezTo>
                <a:cubicBezTo>
                  <a:pt x="-59087" y="2059728"/>
                  <a:pt x="20359" y="2035294"/>
                  <a:pt x="0" y="1795813"/>
                </a:cubicBezTo>
                <a:cubicBezTo>
                  <a:pt x="-20359" y="1556333"/>
                  <a:pt x="28207" y="1514348"/>
                  <a:pt x="0" y="1341451"/>
                </a:cubicBezTo>
                <a:cubicBezTo>
                  <a:pt x="-28207" y="1168554"/>
                  <a:pt x="22110" y="1082584"/>
                  <a:pt x="0" y="930361"/>
                </a:cubicBezTo>
                <a:cubicBezTo>
                  <a:pt x="-22110" y="778138"/>
                  <a:pt x="62624" y="284572"/>
                  <a:pt x="0" y="0"/>
                </a:cubicBezTo>
                <a:close/>
              </a:path>
            </a:pathLst>
          </a:custGeom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8052104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169783E-FC98-4711-81D6-DE1C0F1FF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83" t="19908" r="13679" b="20212"/>
          <a:stretch/>
        </p:blipFill>
        <p:spPr>
          <a:xfrm>
            <a:off x="3590925" y="4810125"/>
            <a:ext cx="2867025" cy="1876426"/>
          </a:xfrm>
          <a:custGeom>
            <a:avLst/>
            <a:gdLst>
              <a:gd name="connsiteX0" fmla="*/ 0 w 2867025"/>
              <a:gd name="connsiteY0" fmla="*/ 0 h 1876426"/>
              <a:gd name="connsiteX1" fmla="*/ 487394 w 2867025"/>
              <a:gd name="connsiteY1" fmla="*/ 0 h 1876426"/>
              <a:gd name="connsiteX2" fmla="*/ 1060799 w 2867025"/>
              <a:gd name="connsiteY2" fmla="*/ 0 h 1876426"/>
              <a:gd name="connsiteX3" fmla="*/ 1548194 w 2867025"/>
              <a:gd name="connsiteY3" fmla="*/ 0 h 1876426"/>
              <a:gd name="connsiteX4" fmla="*/ 2092928 w 2867025"/>
              <a:gd name="connsiteY4" fmla="*/ 0 h 1876426"/>
              <a:gd name="connsiteX5" fmla="*/ 2867025 w 2867025"/>
              <a:gd name="connsiteY5" fmla="*/ 0 h 1876426"/>
              <a:gd name="connsiteX6" fmla="*/ 2867025 w 2867025"/>
              <a:gd name="connsiteY6" fmla="*/ 469107 h 1876426"/>
              <a:gd name="connsiteX7" fmla="*/ 2867025 w 2867025"/>
              <a:gd name="connsiteY7" fmla="*/ 938213 h 1876426"/>
              <a:gd name="connsiteX8" fmla="*/ 2867025 w 2867025"/>
              <a:gd name="connsiteY8" fmla="*/ 1407320 h 1876426"/>
              <a:gd name="connsiteX9" fmla="*/ 2867025 w 2867025"/>
              <a:gd name="connsiteY9" fmla="*/ 1876426 h 1876426"/>
              <a:gd name="connsiteX10" fmla="*/ 2322290 w 2867025"/>
              <a:gd name="connsiteY10" fmla="*/ 1876426 h 1876426"/>
              <a:gd name="connsiteX11" fmla="*/ 1777556 w 2867025"/>
              <a:gd name="connsiteY11" fmla="*/ 1876426 h 1876426"/>
              <a:gd name="connsiteX12" fmla="*/ 1290161 w 2867025"/>
              <a:gd name="connsiteY12" fmla="*/ 1876426 h 1876426"/>
              <a:gd name="connsiteX13" fmla="*/ 716756 w 2867025"/>
              <a:gd name="connsiteY13" fmla="*/ 1876426 h 1876426"/>
              <a:gd name="connsiteX14" fmla="*/ 0 w 2867025"/>
              <a:gd name="connsiteY14" fmla="*/ 1876426 h 1876426"/>
              <a:gd name="connsiteX15" fmla="*/ 0 w 2867025"/>
              <a:gd name="connsiteY15" fmla="*/ 1388555 h 1876426"/>
              <a:gd name="connsiteX16" fmla="*/ 0 w 2867025"/>
              <a:gd name="connsiteY16" fmla="*/ 956977 h 1876426"/>
              <a:gd name="connsiteX17" fmla="*/ 0 w 2867025"/>
              <a:gd name="connsiteY17" fmla="*/ 450342 h 1876426"/>
              <a:gd name="connsiteX18" fmla="*/ 0 w 2867025"/>
              <a:gd name="connsiteY18" fmla="*/ 0 h 187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67025" h="1876426" fill="none" extrusionOk="0">
                <a:moveTo>
                  <a:pt x="0" y="0"/>
                </a:moveTo>
                <a:cubicBezTo>
                  <a:pt x="196559" y="-24381"/>
                  <a:pt x="372232" y="17628"/>
                  <a:pt x="487394" y="0"/>
                </a:cubicBezTo>
                <a:cubicBezTo>
                  <a:pt x="602556" y="-17628"/>
                  <a:pt x="938664" y="21111"/>
                  <a:pt x="1060799" y="0"/>
                </a:cubicBezTo>
                <a:cubicBezTo>
                  <a:pt x="1182934" y="-21111"/>
                  <a:pt x="1397822" y="32184"/>
                  <a:pt x="1548194" y="0"/>
                </a:cubicBezTo>
                <a:cubicBezTo>
                  <a:pt x="1698566" y="-32184"/>
                  <a:pt x="1930530" y="7910"/>
                  <a:pt x="2092928" y="0"/>
                </a:cubicBezTo>
                <a:cubicBezTo>
                  <a:pt x="2255326" y="-7910"/>
                  <a:pt x="2599435" y="4173"/>
                  <a:pt x="2867025" y="0"/>
                </a:cubicBezTo>
                <a:cubicBezTo>
                  <a:pt x="2886269" y="123048"/>
                  <a:pt x="2845781" y="236500"/>
                  <a:pt x="2867025" y="469107"/>
                </a:cubicBezTo>
                <a:cubicBezTo>
                  <a:pt x="2888269" y="701714"/>
                  <a:pt x="2824418" y="796722"/>
                  <a:pt x="2867025" y="938213"/>
                </a:cubicBezTo>
                <a:cubicBezTo>
                  <a:pt x="2909632" y="1079704"/>
                  <a:pt x="2845120" y="1233109"/>
                  <a:pt x="2867025" y="1407320"/>
                </a:cubicBezTo>
                <a:cubicBezTo>
                  <a:pt x="2888930" y="1581531"/>
                  <a:pt x="2816843" y="1715504"/>
                  <a:pt x="2867025" y="1876426"/>
                </a:cubicBezTo>
                <a:cubicBezTo>
                  <a:pt x="2692327" y="1939078"/>
                  <a:pt x="2478777" y="1853165"/>
                  <a:pt x="2322290" y="1876426"/>
                </a:cubicBezTo>
                <a:cubicBezTo>
                  <a:pt x="2165803" y="1899687"/>
                  <a:pt x="2028913" y="1847084"/>
                  <a:pt x="1777556" y="1876426"/>
                </a:cubicBezTo>
                <a:cubicBezTo>
                  <a:pt x="1526199" y="1905768"/>
                  <a:pt x="1435678" y="1869517"/>
                  <a:pt x="1290161" y="1876426"/>
                </a:cubicBezTo>
                <a:cubicBezTo>
                  <a:pt x="1144644" y="1883335"/>
                  <a:pt x="879605" y="1846269"/>
                  <a:pt x="716756" y="1876426"/>
                </a:cubicBezTo>
                <a:cubicBezTo>
                  <a:pt x="553907" y="1906583"/>
                  <a:pt x="268595" y="1853918"/>
                  <a:pt x="0" y="1876426"/>
                </a:cubicBezTo>
                <a:cubicBezTo>
                  <a:pt x="-39592" y="1704858"/>
                  <a:pt x="51926" y="1532840"/>
                  <a:pt x="0" y="1388555"/>
                </a:cubicBezTo>
                <a:cubicBezTo>
                  <a:pt x="-51926" y="1244270"/>
                  <a:pt x="35658" y="1172355"/>
                  <a:pt x="0" y="956977"/>
                </a:cubicBezTo>
                <a:cubicBezTo>
                  <a:pt x="-35658" y="741599"/>
                  <a:pt x="23707" y="632180"/>
                  <a:pt x="0" y="450342"/>
                </a:cubicBezTo>
                <a:cubicBezTo>
                  <a:pt x="-23707" y="268505"/>
                  <a:pt x="18392" y="157580"/>
                  <a:pt x="0" y="0"/>
                </a:cubicBezTo>
                <a:close/>
              </a:path>
              <a:path w="2867025" h="1876426" stroke="0" extrusionOk="0">
                <a:moveTo>
                  <a:pt x="0" y="0"/>
                </a:moveTo>
                <a:cubicBezTo>
                  <a:pt x="279461" y="-47466"/>
                  <a:pt x="286992" y="39265"/>
                  <a:pt x="573405" y="0"/>
                </a:cubicBezTo>
                <a:cubicBezTo>
                  <a:pt x="859819" y="-39265"/>
                  <a:pt x="848070" y="8188"/>
                  <a:pt x="1089470" y="0"/>
                </a:cubicBezTo>
                <a:cubicBezTo>
                  <a:pt x="1330870" y="-8188"/>
                  <a:pt x="1361863" y="14072"/>
                  <a:pt x="1605534" y="0"/>
                </a:cubicBezTo>
                <a:cubicBezTo>
                  <a:pt x="1849205" y="-14072"/>
                  <a:pt x="1905802" y="32882"/>
                  <a:pt x="2092928" y="0"/>
                </a:cubicBezTo>
                <a:cubicBezTo>
                  <a:pt x="2280054" y="-32882"/>
                  <a:pt x="2694171" y="60884"/>
                  <a:pt x="2867025" y="0"/>
                </a:cubicBezTo>
                <a:cubicBezTo>
                  <a:pt x="2883624" y="178062"/>
                  <a:pt x="2842744" y="280177"/>
                  <a:pt x="2867025" y="487871"/>
                </a:cubicBezTo>
                <a:cubicBezTo>
                  <a:pt x="2891306" y="695565"/>
                  <a:pt x="2843992" y="713306"/>
                  <a:pt x="2867025" y="919449"/>
                </a:cubicBezTo>
                <a:cubicBezTo>
                  <a:pt x="2890058" y="1125592"/>
                  <a:pt x="2826460" y="1218852"/>
                  <a:pt x="2867025" y="1369791"/>
                </a:cubicBezTo>
                <a:cubicBezTo>
                  <a:pt x="2907590" y="1520730"/>
                  <a:pt x="2844079" y="1740089"/>
                  <a:pt x="2867025" y="1876426"/>
                </a:cubicBezTo>
                <a:cubicBezTo>
                  <a:pt x="2734750" y="1931847"/>
                  <a:pt x="2460081" y="1838747"/>
                  <a:pt x="2322290" y="1876426"/>
                </a:cubicBezTo>
                <a:cubicBezTo>
                  <a:pt x="2184499" y="1914105"/>
                  <a:pt x="1936665" y="1832222"/>
                  <a:pt x="1806226" y="1876426"/>
                </a:cubicBezTo>
                <a:cubicBezTo>
                  <a:pt x="1675787" y="1920630"/>
                  <a:pt x="1350628" y="1865218"/>
                  <a:pt x="1232821" y="1876426"/>
                </a:cubicBezTo>
                <a:cubicBezTo>
                  <a:pt x="1115015" y="1887634"/>
                  <a:pt x="901152" y="1803260"/>
                  <a:pt x="602075" y="1876426"/>
                </a:cubicBezTo>
                <a:cubicBezTo>
                  <a:pt x="302998" y="1949592"/>
                  <a:pt x="251470" y="1874092"/>
                  <a:pt x="0" y="1876426"/>
                </a:cubicBezTo>
                <a:cubicBezTo>
                  <a:pt x="-11129" y="1697741"/>
                  <a:pt x="285" y="1612390"/>
                  <a:pt x="0" y="1463612"/>
                </a:cubicBezTo>
                <a:cubicBezTo>
                  <a:pt x="-285" y="1314834"/>
                  <a:pt x="48627" y="1189070"/>
                  <a:pt x="0" y="1032034"/>
                </a:cubicBezTo>
                <a:cubicBezTo>
                  <a:pt x="-48627" y="874998"/>
                  <a:pt x="44604" y="690905"/>
                  <a:pt x="0" y="525399"/>
                </a:cubicBezTo>
                <a:cubicBezTo>
                  <a:pt x="-44604" y="359894"/>
                  <a:pt x="11172" y="149661"/>
                  <a:pt x="0" y="0"/>
                </a:cubicBezTo>
                <a:close/>
              </a:path>
            </a:pathLst>
          </a:custGeom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71397470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214278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EBE3B8-048C-4098-9E77-C90323FD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rgbClr val="00B050"/>
                </a:solidFill>
              </a:rPr>
              <a:t>EKO DAN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99A6CFF-502E-4902-BFC0-EEE56B94B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Međunarodni dan zaštite šuma i drveća obilježili smo projektom Zagrli drvo. </a:t>
            </a:r>
            <a:endParaRPr lang="hr-HR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4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237C4688-CE51-429A-9B41-A58510832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12" y="362112"/>
            <a:ext cx="2486867" cy="26246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A6DA214-7BFA-4C7D-B40C-1A0E1852F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944" y="299589"/>
            <a:ext cx="2486867" cy="26246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BDA9E33-9CAF-4EB4-8BC9-2C4E4FA6B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882" y="244881"/>
            <a:ext cx="2553652" cy="26246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D0F0182-F36A-4984-87EC-8DBB619803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7999"/>
          <a:stretch/>
        </p:blipFill>
        <p:spPr>
          <a:xfrm>
            <a:off x="589752" y="3546768"/>
            <a:ext cx="2624662" cy="26246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28BD2B2-E05D-4C45-B3A4-F39D828C30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785" b="-5"/>
          <a:stretch/>
        </p:blipFill>
        <p:spPr>
          <a:xfrm>
            <a:off x="3827519" y="3429000"/>
            <a:ext cx="2624662" cy="26439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05ECABEC-052C-4051-8551-456077F771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" b="10017"/>
          <a:stretch/>
        </p:blipFill>
        <p:spPr>
          <a:xfrm>
            <a:off x="6982441" y="3316324"/>
            <a:ext cx="2624662" cy="26439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79449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4306DBA7-D3C9-4BC5-A4DF-A022F30A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14" y="484744"/>
            <a:ext cx="2670279" cy="276406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64A1622-AB9F-42C8-9949-3BC3B519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600" y="593096"/>
            <a:ext cx="2414225" cy="25055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88E93D2-516C-413B-95C7-1A72EC537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332" y="484744"/>
            <a:ext cx="2676676" cy="25055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A4AE5E7-EF2A-44F0-B90E-BCA549EB2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48" y="3609195"/>
            <a:ext cx="2583045" cy="23457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E7AAA6D-DE86-44E8-AA9A-D4AA2516A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1761" y="3428999"/>
            <a:ext cx="2801902" cy="252597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ED707A5-0890-4158-B14F-75441641E7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082" y="3401913"/>
            <a:ext cx="2658086" cy="25055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81871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A0BB4825-7FB8-4ACC-8DF7-18EA05260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92" y="643466"/>
            <a:ext cx="2682653" cy="26246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9208306-3D6B-4574-9023-19A5D89E6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716" y="624144"/>
            <a:ext cx="2624662" cy="26246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85D5DE0-C28B-4438-895F-423759DBD5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92" r="-1" b="8801"/>
          <a:stretch/>
        </p:blipFill>
        <p:spPr>
          <a:xfrm>
            <a:off x="7004079" y="549681"/>
            <a:ext cx="2624662" cy="26246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E1AB72A-0C81-46FB-B79D-021A6195C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92" y="3589863"/>
            <a:ext cx="2685935" cy="26246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D7356D1-4400-426C-B981-7997EFFA43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" b="9250"/>
          <a:stretch/>
        </p:blipFill>
        <p:spPr>
          <a:xfrm>
            <a:off x="3880716" y="3609195"/>
            <a:ext cx="2643994" cy="26439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8F697E0C-FD40-4812-A5B3-FFB33F516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51" b="31024"/>
          <a:stretch/>
        </p:blipFill>
        <p:spPr>
          <a:xfrm>
            <a:off x="6961399" y="3570536"/>
            <a:ext cx="2519337" cy="26439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03564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B28D839-80D7-4E7B-8DC5-8770CCA0E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9" r="-2" b="34930"/>
          <a:stretch/>
        </p:blipFill>
        <p:spPr>
          <a:xfrm>
            <a:off x="2767443" y="2524124"/>
            <a:ext cx="4627646" cy="43338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458A471-8C27-4A8C-8B4A-492023092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72" r="-4" b="23591"/>
          <a:stretch/>
        </p:blipFill>
        <p:spPr>
          <a:xfrm>
            <a:off x="338631" y="502044"/>
            <a:ext cx="2590737" cy="29269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72293A25-DFF0-4124-8E59-47D6CAA2D5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31" r="-1" b="14533"/>
          <a:stretch/>
        </p:blipFill>
        <p:spPr>
          <a:xfrm>
            <a:off x="6916869" y="264830"/>
            <a:ext cx="2577829" cy="29269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85721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3A6A76-AE5D-49AE-9D49-90C0F154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A5CCB5-EF7C-48C3-B6DF-ADC1771C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CCC9E2-3000-4D65-A607-D2D2A37CA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3250D6C2-D9D4-4A9F-87A3-8EBB72794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A621299-817D-46DA-9048-2E0A16D4C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F8D7E4E-4190-4BB5-A1AA-20610B2C5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3FB6299-378D-4A25-91E6-9C6E0A309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AECD26A0-ED75-4BE4-BFEC-885CBEDB5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459E0DD-85B6-45C6-8D5E-8E494E947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64D381D-8077-4635-82B6-CA7E6160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58017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3F8D64C-15FA-42D6-AB21-7FB17F831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9C8DDD52-FBB2-4634-B9F8-A341CDE10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7D0A41AD-A131-4D51-AB58-CF058EB6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endParaRPr lang="hr-HR">
              <a:solidFill>
                <a:srgbClr val="FFFFFF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53926D1-AC62-4500-9E4A-29E422ECD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rgbClr val="FFFFFF"/>
                </a:solidFill>
                <a:latin typeface="arial" panose="020B0604020202020204" pitchFamily="34" charset="0"/>
              </a:rPr>
              <a:t>Učenici su u našem prekrasnom Parku mladenaca izabrali drvo, zagrlili ga i nešto mu nježno rekli. Na taj način smo naučili da je drveće živo biće koje trebamo čuvati i poštivati jer nam daje kisik.</a:t>
            </a:r>
            <a:endParaRPr lang="hr-HR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89593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</TotalTime>
  <Words>109</Words>
  <Application>Microsoft Office PowerPoint</Application>
  <PresentationFormat>Široki zaslon</PresentationFormat>
  <Paragraphs>7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5" baseType="lpstr">
      <vt:lpstr>Arial</vt:lpstr>
      <vt:lpstr>Arial</vt:lpstr>
      <vt:lpstr>Trebuchet MS</vt:lpstr>
      <vt:lpstr>Verdana</vt:lpstr>
      <vt:lpstr>Wingdings 3</vt:lpstr>
      <vt:lpstr>Faseta</vt:lpstr>
      <vt:lpstr>PROJEKT DRVO</vt:lpstr>
      <vt:lpstr>PowerPoint prezentacija</vt:lpstr>
      <vt:lpstr>PowerPoint prezentacija</vt:lpstr>
      <vt:lpstr>EKO DAN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Sanja Fabijanic</dc:creator>
  <cp:lastModifiedBy>Sanja Fabijanic</cp:lastModifiedBy>
  <cp:revision>21</cp:revision>
  <dcterms:created xsi:type="dcterms:W3CDTF">2021-03-25T21:29:55Z</dcterms:created>
  <dcterms:modified xsi:type="dcterms:W3CDTF">2021-03-27T10:43:51Z</dcterms:modified>
</cp:coreProperties>
</file>