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8" r:id="rId6"/>
    <p:sldId id="259" r:id="rId7"/>
    <p:sldId id="257" r:id="rId8"/>
    <p:sldId id="260" r:id="rId9"/>
    <p:sldId id="261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F541-00A3-4538-AD9C-8969DC1531DF}" type="datetimeFigureOut">
              <a:rPr lang="hr-HR" smtClean="0"/>
              <a:t>14.6.2020.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341DF5-1ECC-40D2-B455-BF28B2E464CA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F541-00A3-4538-AD9C-8969DC1531DF}" type="datetimeFigureOut">
              <a:rPr lang="hr-HR" smtClean="0"/>
              <a:t>14.6.2020.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1DF5-1ECC-40D2-B455-BF28B2E464C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F541-00A3-4538-AD9C-8969DC1531DF}" type="datetimeFigureOut">
              <a:rPr lang="hr-HR" smtClean="0"/>
              <a:t>14.6.2020.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1DF5-1ECC-40D2-B455-BF28B2E464C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F541-00A3-4538-AD9C-8969DC1531DF}" type="datetimeFigureOut">
              <a:rPr lang="hr-HR" smtClean="0"/>
              <a:t>14.6.2020.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1DF5-1ECC-40D2-B455-BF28B2E464C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F541-00A3-4538-AD9C-8969DC1531DF}" type="datetimeFigureOut">
              <a:rPr lang="hr-HR" smtClean="0"/>
              <a:t>14.6.2020.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1DF5-1ECC-40D2-B455-BF28B2E464CA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F541-00A3-4538-AD9C-8969DC1531DF}" type="datetimeFigureOut">
              <a:rPr lang="hr-HR" smtClean="0"/>
              <a:t>14.6.2020.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1DF5-1ECC-40D2-B455-BF28B2E464CA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F541-00A3-4538-AD9C-8969DC1531DF}" type="datetimeFigureOut">
              <a:rPr lang="hr-HR" smtClean="0"/>
              <a:t>14.6.2020.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1DF5-1ECC-40D2-B455-BF28B2E464CA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F541-00A3-4538-AD9C-8969DC1531DF}" type="datetimeFigureOut">
              <a:rPr lang="hr-HR" smtClean="0"/>
              <a:t>14.6.2020.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1DF5-1ECC-40D2-B455-BF28B2E464C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F541-00A3-4538-AD9C-8969DC1531DF}" type="datetimeFigureOut">
              <a:rPr lang="hr-HR" smtClean="0"/>
              <a:t>14.6.2020.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1DF5-1ECC-40D2-B455-BF28B2E464C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F541-00A3-4538-AD9C-8969DC1531DF}" type="datetimeFigureOut">
              <a:rPr lang="hr-HR" smtClean="0"/>
              <a:t>14.6.2020.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1DF5-1ECC-40D2-B455-BF28B2E464C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F541-00A3-4538-AD9C-8969DC1531DF}" type="datetimeFigureOut">
              <a:rPr lang="hr-HR" smtClean="0"/>
              <a:t>14.6.2020.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1DF5-1ECC-40D2-B455-BF28B2E464C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A71F541-00A3-4538-AD9C-8969DC1531DF}" type="datetimeFigureOut">
              <a:rPr lang="hr-HR" smtClean="0"/>
              <a:t>14.6.2020.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4341DF5-1ECC-40D2-B455-BF28B2E464CA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539479"/>
          </a:xfrm>
        </p:spPr>
        <p:txBody>
          <a:bodyPr/>
          <a:lstStyle/>
          <a:p>
            <a:r>
              <a:rPr lang="hr-HR" smtClean="0"/>
              <a:t>Ponašanje u virtualnoj učionici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735088"/>
          </a:xfrm>
        </p:spPr>
        <p:txBody>
          <a:bodyPr/>
          <a:lstStyle/>
          <a:p>
            <a:r>
              <a:rPr lang="hr-HR" dirty="0" smtClean="0"/>
              <a:t>Biljana </a:t>
            </a:r>
            <a:r>
              <a:rPr lang="hr-HR" dirty="0" err="1" smtClean="0"/>
              <a:t>Manin</a:t>
            </a:r>
            <a:r>
              <a:rPr lang="hr-HR" dirty="0" smtClean="0"/>
              <a:t>, dipl. pedagog, stručni suradnik </a:t>
            </a:r>
            <a:r>
              <a:rPr lang="hr-HR" dirty="0" smtClean="0"/>
              <a:t>savjetnik</a:t>
            </a:r>
          </a:p>
          <a:p>
            <a:r>
              <a:rPr lang="hr-HR" dirty="0" smtClean="0"/>
              <a:t>OŠ </a:t>
            </a:r>
            <a:r>
              <a:rPr lang="hr-HR" dirty="0" err="1" smtClean="0"/>
              <a:t>Trnsko</a:t>
            </a:r>
            <a:endParaRPr lang="hr-HR" dirty="0" smtClean="0"/>
          </a:p>
          <a:p>
            <a:r>
              <a:rPr lang="hr-HR" smtClean="0"/>
              <a:t>Zagreb, 28.3.2020.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919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Nastava na daljinu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/>
              <a:t>o</a:t>
            </a:r>
            <a:r>
              <a:rPr lang="hr-HR" dirty="0" smtClean="0"/>
              <a:t>brazovni program na televiziji</a:t>
            </a:r>
          </a:p>
          <a:p>
            <a:pPr>
              <a:buFontTx/>
              <a:buChar char="-"/>
            </a:pPr>
            <a:r>
              <a:rPr lang="hr-HR" dirty="0"/>
              <a:t>n</a:t>
            </a:r>
            <a:r>
              <a:rPr lang="hr-HR" dirty="0" smtClean="0"/>
              <a:t>astavni materijali koje vam dostavljaju vaši učitelji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96179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Dužnosti učenika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o redovitom rasporedu sati sudjelovati u nastavi na daljinu</a:t>
            </a:r>
          </a:p>
          <a:p>
            <a:r>
              <a:rPr lang="hr-HR" dirty="0" smtClean="0"/>
              <a:t>pratiti upute razrednika i predmetnih učitelja</a:t>
            </a:r>
          </a:p>
          <a:p>
            <a:r>
              <a:rPr lang="hr-HR" dirty="0"/>
              <a:t>r</a:t>
            </a:r>
            <a:r>
              <a:rPr lang="hr-HR" dirty="0" smtClean="0"/>
              <a:t>edovno izrađivati i predavati svoje domaće uratke</a:t>
            </a:r>
          </a:p>
          <a:p>
            <a:r>
              <a:rPr lang="hr-HR" dirty="0" smtClean="0"/>
              <a:t>pratiti povratne informacije učitelja o izvršenim </a:t>
            </a:r>
            <a:r>
              <a:rPr lang="hr-HR" dirty="0" err="1" smtClean="0"/>
              <a:t>uratcima</a:t>
            </a:r>
            <a:endParaRPr lang="hr-HR" dirty="0" smtClean="0"/>
          </a:p>
          <a:p>
            <a:r>
              <a:rPr lang="hr-HR" dirty="0"/>
              <a:t>r</a:t>
            </a:r>
            <a:r>
              <a:rPr lang="hr-HR" dirty="0" smtClean="0"/>
              <a:t>oditelj treba ispričati razredniku ukoliko zbog bolesti niste u mogućnosti sudjelovati u nastavi na daljinu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14127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Kućni red škole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ropisuje ponašanje učenika u školi</a:t>
            </a:r>
          </a:p>
          <a:p>
            <a:r>
              <a:rPr lang="hr-HR" dirty="0" smtClean="0"/>
              <a:t>vrijedi i u virtualnoj učionici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478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Komunikacija u virtualnoj učionici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poruke upućene učiteljima trebaju biti u svezi nastave </a:t>
            </a:r>
          </a:p>
          <a:p>
            <a:r>
              <a:rPr lang="hr-HR" dirty="0"/>
              <a:t>p</a:t>
            </a:r>
            <a:r>
              <a:rPr lang="hr-HR" dirty="0" smtClean="0"/>
              <a:t>oruke upućene drugim učenicima trebaju biti prihvatljive</a:t>
            </a:r>
          </a:p>
          <a:p>
            <a:r>
              <a:rPr lang="hr-HR" dirty="0"/>
              <a:t>n</a:t>
            </a:r>
            <a:r>
              <a:rPr lang="hr-HR" dirty="0" smtClean="0"/>
              <a:t>ema ogovaranja, vrijeđanja, ruganja, neprihvatljivih riječi</a:t>
            </a:r>
          </a:p>
          <a:p>
            <a:r>
              <a:rPr lang="hr-HR" dirty="0"/>
              <a:t>o</a:t>
            </a:r>
            <a:r>
              <a:rPr lang="hr-HR" dirty="0" smtClean="0"/>
              <a:t>dnosite se prema učiteljima i učenicima s poštovanjem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98152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Želim vam svako dobro!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32365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1E45DDC70B3F4CB7D93E3D9C5BE227" ma:contentTypeVersion="6" ma:contentTypeDescription="Stvaranje novog dokumenta." ma:contentTypeScope="" ma:versionID="bf881b7037c2a3799888b896ccdb1ba4">
  <xsd:schema xmlns:xsd="http://www.w3.org/2001/XMLSchema" xmlns:xs="http://www.w3.org/2001/XMLSchema" xmlns:p="http://schemas.microsoft.com/office/2006/metadata/properties" xmlns:ns2="64a39961-3285-4b83-ab38-a53665f7c43d" targetNamespace="http://schemas.microsoft.com/office/2006/metadata/properties" ma:root="true" ma:fieldsID="0a12e518501543eaedd00ead5728620b" ns2:_="">
    <xsd:import namespace="64a39961-3285-4b83-ab38-a53665f7c4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39961-3285-4b83-ab38-a53665f7c4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8B8C2B-AB6E-46E5-8265-86B7DAA8FB87}">
  <ds:schemaRefs>
    <ds:schemaRef ds:uri="http://purl.org/dc/dcmitype/"/>
    <ds:schemaRef ds:uri="64a39961-3285-4b83-ab38-a53665f7c43d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0AC78FC-5FC2-4688-A227-C5119AEE7D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a39961-3285-4b83-ab38-a53665f7c4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266F82-8D00-4FFD-B77D-7AB7015566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134</Words>
  <Application>Microsoft Office PowerPoint</Application>
  <PresentationFormat>Prikaz na zaslonu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Izvršno</vt:lpstr>
      <vt:lpstr>Ponašanje u virtualnoj učionici</vt:lpstr>
      <vt:lpstr>Nastava na daljinu</vt:lpstr>
      <vt:lpstr>Dužnosti učenika</vt:lpstr>
      <vt:lpstr>Kućni red škole</vt:lpstr>
      <vt:lpstr>Komunikacija u virtualnoj učionici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Ponašanje u virtualnoj učionici</dc:title>
  <dc:creator>Manin</dc:creator>
  <cp:lastModifiedBy>Manin</cp:lastModifiedBy>
  <cp:revision>5</cp:revision>
  <dcterms:created xsi:type="dcterms:W3CDTF">2020-03-22T23:29:47Z</dcterms:created>
  <dcterms:modified xsi:type="dcterms:W3CDTF">2020-06-14T16:14:58Z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0x010100D31E45DDC70B3F4CB7D93E3D9C5BE227</vt:lpwstr>
  </property>
</Properties>
</file>