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F502DA-E729-4A56-8584-EC690B0A3F9C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zivjetizdravo.eu/2020/03/03/brosura-prehrambene-smjernice-za-1-4-razrede-o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2016224"/>
          </a:xfrm>
        </p:spPr>
        <p:txBody>
          <a:bodyPr>
            <a:noAutofit/>
          </a:bodyPr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10 PRAVILA </a:t>
            </a:r>
            <a:br>
              <a:rPr lang="hr-HR" sz="6000" dirty="0" smtClean="0">
                <a:solidFill>
                  <a:schemeClr val="tx1"/>
                </a:solidFill>
              </a:rPr>
            </a:br>
            <a:r>
              <a:rPr lang="hr-HR" sz="6000" dirty="0" smtClean="0">
                <a:solidFill>
                  <a:schemeClr val="tx1"/>
                </a:solidFill>
              </a:rPr>
              <a:t>ZA TVOJE ZDRAVLJE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5024" cy="172819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hr-H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  </a:t>
            </a:r>
            <a:r>
              <a:rPr lang="hr-HR" sz="4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Edukativno </a:t>
            </a:r>
            <a:r>
              <a:rPr lang="hr-HR" sz="4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predavanje za učenike </a:t>
            </a:r>
            <a:r>
              <a:rPr lang="hr-HR" sz="4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1.- 4. </a:t>
            </a:r>
            <a:r>
              <a:rPr lang="hr-HR" sz="4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razreda</a:t>
            </a:r>
          </a:p>
          <a:p>
            <a:pPr algn="ctr"/>
            <a:endParaRPr lang="hr-HR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      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Biljana </a:t>
            </a:r>
            <a:r>
              <a:rPr lang="hr-HR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Manin</a:t>
            </a:r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pedagog i Svjetlana Devčić, knjižničarka</a:t>
            </a:r>
          </a:p>
          <a:p>
            <a:pPr algn="ctr"/>
            <a:endParaRPr lang="hr-HR" dirty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7492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Budi tjelesno aktivan svaki dan.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9218" name="Picture 2" descr="C:\Users\Knižnica\Desktop\9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004" y="2924944"/>
            <a:ext cx="3661649" cy="24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Knižnica\Desktop\9.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070448"/>
            <a:ext cx="2787476" cy="232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959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Spavaj najmanje 9 sati svaku noć. 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Dok </a:t>
            </a:r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spavaš, rasteš!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780928"/>
            <a:ext cx="4104456" cy="3665562"/>
          </a:xfrm>
        </p:spPr>
      </p:pic>
    </p:spTree>
    <p:extLst>
      <p:ext uri="{BB962C8B-B14F-4D97-AF65-F5344CB8AC3E}">
        <p14:creationId xmlns:p14="http://schemas.microsoft.com/office/powerpoint/2010/main" val="36953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https://zivjetizdravo.eu/2020/03/03/brosura-prehrambene-smjernice-za-1-4-razrede-os/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225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Hrana je čuvar tvojega 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zdravlja.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24944"/>
            <a:ext cx="3168352" cy="3098564"/>
          </a:xfrm>
        </p:spPr>
      </p:pic>
      <p:pic>
        <p:nvPicPr>
          <p:cNvPr id="1026" name="Picture 2" descr="C:\Users\Knižnica\Desktop\1.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6992"/>
            <a:ext cx="3621076" cy="222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50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Hrana ti daje energiju.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1" name="Picture 3" descr="C:\Users\Knižnica\Desktop\2.2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140074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nižnica\Desktop\2.4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68623"/>
            <a:ext cx="18383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nižnica\Desktop\2.3.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140074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19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tx2">
                    <a:lumMod val="50000"/>
                  </a:schemeClr>
                </a:solidFill>
              </a:rPr>
              <a:t>Hrana je važna za tvoj rast i razvoj.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074" name="Picture 2" descr="C:\Users\Knižnica\Desktop\3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701" y="4221088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nižnica\Desktop\3.2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8679"/>
            <a:ext cx="24288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Knižnica\Desktop\3.3.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0486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63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Jedi raznovrsnu, raznobojnu i sezonsku hranu.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4098" name="Picture 2" descr="C:\Users\Knižnica\Desktop\4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24944"/>
            <a:ext cx="3816424" cy="285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76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Pojedi pet 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porcija </a:t>
            </a:r>
            <a:b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voća </a:t>
            </a:r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ili povrća dnevno.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5122" name="Picture 2" descr="C:\Users\Knižnica\Desktop\5.1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" y="3390329"/>
            <a:ext cx="3087957" cy="205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Knižnica\Desktop\5.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159" y="3423666"/>
            <a:ext cx="3285030" cy="202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32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tx2">
                    <a:lumMod val="50000"/>
                  </a:schemeClr>
                </a:solidFill>
              </a:rPr>
              <a:t>Doručak je najvažniji obrok u danu. </a:t>
            </a:r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Nemoj </a:t>
            </a:r>
            <a:r>
              <a:rPr lang="pl-PL" b="1" dirty="0">
                <a:solidFill>
                  <a:schemeClr val="tx2">
                    <a:lumMod val="50000"/>
                  </a:schemeClr>
                </a:solidFill>
              </a:rPr>
              <a:t>ga zaboraviti!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6146" name="Picture 2" descr="C:\Users\Knižnica\Desktop\6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45024"/>
            <a:ext cx="3243257" cy="18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nižnica\Desktop\6.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56992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57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tx2">
                    <a:lumMod val="50000"/>
                  </a:schemeClr>
                </a:solidFill>
              </a:rPr>
              <a:t>Pomozi obitelji u pripremi hrane.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7170" name="Picture 2" descr="C:\Users\Knižnica\Desktop\7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52936"/>
            <a:ext cx="4069042" cy="270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Knižnica\Desktop\7.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80875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628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Pazi da ne ožedniš i pij vodu tijekom cijelog dana.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8194" name="Picture 2" descr="C:\Users\Knižnica\Desktop\8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3284984"/>
            <a:ext cx="3700617" cy="277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81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98</Words>
  <Application>Microsoft Office PowerPoint</Application>
  <PresentationFormat>Prikaz na zaslonu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Tijek</vt:lpstr>
      <vt:lpstr>10 PRAVILA  ZA TVOJE ZDRAVLJE</vt:lpstr>
      <vt:lpstr>Hrana je čuvar tvojega zdravlja.</vt:lpstr>
      <vt:lpstr>Hrana ti daje energiju.</vt:lpstr>
      <vt:lpstr>Hrana je važna za tvoj rast i razvoj.</vt:lpstr>
      <vt:lpstr>Jedi raznovrsnu, raznobojnu i sezonsku hranu.</vt:lpstr>
      <vt:lpstr>Pojedi pet porcija  voća ili povrća dnevno.</vt:lpstr>
      <vt:lpstr>Doručak je najvažniji obrok u danu. Nemoj ga zaboraviti!</vt:lpstr>
      <vt:lpstr>Pomozi obitelji u pripremi hrane.</vt:lpstr>
      <vt:lpstr>Pazi da ne ožedniš i pij vodu tijekom cijelog dana.</vt:lpstr>
      <vt:lpstr>Budi tjelesno aktivan svaki dan.</vt:lpstr>
      <vt:lpstr>Spavaj najmanje 9 sati svaku noć.  Dok spavaš, rasteš!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PRAVILA  ZA TVOJE ZDRAVLJE</dc:title>
  <dc:creator>Knižnica</dc:creator>
  <cp:lastModifiedBy>Knižnica</cp:lastModifiedBy>
  <cp:revision>8</cp:revision>
  <dcterms:created xsi:type="dcterms:W3CDTF">2021-01-25T09:10:30Z</dcterms:created>
  <dcterms:modified xsi:type="dcterms:W3CDTF">2021-01-25T10:38:36Z</dcterms:modified>
</cp:coreProperties>
</file>