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8" r:id="rId4"/>
    <p:sldId id="259" r:id="rId5"/>
    <p:sldId id="260" r:id="rId6"/>
    <p:sldId id="262" r:id="rId7"/>
    <p:sldId id="267" r:id="rId8"/>
    <p:sldId id="268" r:id="rId9"/>
    <p:sldId id="269" r:id="rId10"/>
    <p:sldId id="266" r:id="rId11"/>
    <p:sldId id="270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15" y="7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F502DA-E729-4A56-8584-EC690B0A3F9C}" type="datetimeFigureOut">
              <a:rPr lang="hr-HR" smtClean="0"/>
              <a:t>2.2.2021.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0292D-66FE-4034-B0A9-95F450EB4EB5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ivjetizdravo.eu/2020/03/03/brosura-prehrambene-smjernice-za-5-8-razrede-o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2016224"/>
          </a:xfrm>
        </p:spPr>
        <p:txBody>
          <a:bodyPr>
            <a:noAutofit/>
          </a:bodyPr>
          <a:lstStyle/>
          <a:p>
            <a:pPr algn="ctr"/>
            <a:r>
              <a:rPr lang="hr-HR" sz="6000" dirty="0" smtClean="0">
                <a:solidFill>
                  <a:schemeClr val="tx1"/>
                </a:solidFill>
              </a:rPr>
              <a:t>10 PRAVILA </a:t>
            </a:r>
            <a:br>
              <a:rPr lang="hr-HR" sz="6000" dirty="0" smtClean="0">
                <a:solidFill>
                  <a:schemeClr val="tx1"/>
                </a:solidFill>
              </a:rPr>
            </a:br>
            <a:r>
              <a:rPr lang="hr-HR" sz="6000" smtClean="0">
                <a:solidFill>
                  <a:schemeClr val="tx1"/>
                </a:solidFill>
              </a:rPr>
              <a:t>ZA ZDRAVU PREHRANU</a:t>
            </a:r>
            <a:endParaRPr lang="hr-HR" sz="60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5024" cy="172819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</a:t>
            </a:r>
            <a:r>
              <a:rPr lang="hr-HR" sz="4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Edukativno </a:t>
            </a:r>
            <a:r>
              <a:rPr lang="hr-HR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predavanje za učenike 5</a:t>
            </a:r>
            <a:r>
              <a:rPr lang="hr-HR" sz="4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.- </a:t>
            </a:r>
            <a:r>
              <a:rPr lang="hr-HR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8</a:t>
            </a:r>
            <a:r>
              <a:rPr lang="hr-HR" sz="4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 </a:t>
            </a:r>
            <a:r>
              <a:rPr lang="hr-HR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razreda</a:t>
            </a:r>
          </a:p>
          <a:p>
            <a:pPr algn="ctr"/>
            <a:endParaRPr lang="hr-H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Svjetlana Devčić,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knjižničarka i Biljana </a:t>
            </a:r>
            <a:r>
              <a:rPr lang="hr-HR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Manin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pedagog</a:t>
            </a:r>
            <a:endParaRPr lang="hr-HR" dirty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hr-HR" dirty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endParaRPr lang="hr-HR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endParaRPr lang="hr-HR" dirty="0">
              <a:solidFill>
                <a:schemeClr val="bg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74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Započni odmah i postupno </a:t>
            </a:r>
            <a:r>
              <a:rPr lang="hr-HR" b="1" smtClean="0">
                <a:solidFill>
                  <a:schemeClr val="tx2">
                    <a:lumMod val="50000"/>
                  </a:schemeClr>
                </a:solidFill>
              </a:rPr>
              <a:t>uvodi promjene!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 descr="C:\Users\Knižnica\Desktop\7.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325834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3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Brošura Prehrambene smjernice za 5. – 8. razrede osnovnih škola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Poveznica: </a:t>
            </a:r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://zivjetizdravo.eu/2020/03/03/brosura-prehrambene-smjernice-za-5-8-razrede-os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13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Započni dan doručkom!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 smtClean="0"/>
              <a:t>Nakon </a:t>
            </a:r>
            <a:r>
              <a:rPr lang="hr-HR" sz="3200" dirty="0"/>
              <a:t>cijele noći bez hrane doručak puni tvoj „prazni spremnik” i osigurava ti energiju za napore koji te očekuju u školi.</a:t>
            </a:r>
          </a:p>
          <a:p>
            <a:endParaRPr lang="hr-HR" dirty="0"/>
          </a:p>
        </p:txBody>
      </p:sp>
      <p:pic>
        <p:nvPicPr>
          <p:cNvPr id="2050" name="Picture 2" descr="C:\Users\Pedagog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0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Pokreni se!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 smtClean="0"/>
              <a:t>Lako je uklopiti tjelesnu</a:t>
            </a:r>
            <a:r>
              <a:rPr lang="hr-HR" sz="3200" dirty="0"/>
              <a:t> aktivnost</a:t>
            </a:r>
            <a:r>
              <a:rPr lang="hr-HR" sz="3200" dirty="0" smtClean="0"/>
              <a:t> u svakodnevnu rutinu. </a:t>
            </a:r>
            <a:endParaRPr lang="hr-HR" sz="3200" dirty="0"/>
          </a:p>
        </p:txBody>
      </p:sp>
      <p:pic>
        <p:nvPicPr>
          <p:cNvPr id="11" name="Picture 4" descr="C:\Users\Knižnica\Desktop\3.3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1729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nižnica\Desktop\3.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1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Jedi raznoliko i raznobojno!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2" descr="C:\Users\Knižnica\Desktop\4.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636912"/>
            <a:ext cx="2880320" cy="242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 smtClean="0"/>
              <a:t>Imaj na umu da nijedna namirnica ne može sama osigurati sve hranjive tvari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86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Jedi umjereno – jedi više preporučenih namirnica!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r>
              <a:rPr lang="hr-HR" sz="3200" dirty="0" smtClean="0"/>
              <a:t>Nije potrebno odricati se određene hrane, samo treba ograničiti unos, količinu i učestalost.</a:t>
            </a:r>
            <a:endParaRPr lang="hr-HR" sz="3200" dirty="0"/>
          </a:p>
        </p:txBody>
      </p:sp>
      <p:pic>
        <p:nvPicPr>
          <p:cNvPr id="1026" name="Picture 2" descr="C:\Users\Pedagog\Desktop\preuzm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374441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Jedi redovito!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 smtClean="0"/>
              <a:t>Za kontrolu gladi je pametno pojesti međuobrok poput svježeg voća ili jogurta.</a:t>
            </a:r>
            <a:endParaRPr lang="hr-HR" sz="3200" dirty="0"/>
          </a:p>
        </p:txBody>
      </p:sp>
      <p:pic>
        <p:nvPicPr>
          <p:cNvPr id="6" name="Picture 2" descr="C:\Users\Knižnica\Desktop\5.1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33056"/>
            <a:ext cx="4104456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5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Pij dovoljno tekućine!</a:t>
            </a:r>
            <a:endParaRPr lang="hr-HR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C:\Users\Knižnica\Desktop\8.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2511787"/>
            <a:ext cx="3600400" cy="254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Održavaj poželjnu tjelesnu masu!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200" dirty="0" smtClean="0"/>
              <a:t>Dobar način da održiš poželjnu tjelesnu masu i da se osjećaš dobro je pravilna prehrana i redovita tjelesna aktivnost.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 descr="C:\Users\Pedagog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7" y="3429000"/>
            <a:ext cx="244390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5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Hrana nije dobra ili loša!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 smtClean="0"/>
              <a:t>Ne postoje „dobre” ili „loše” namirnice, samo dobre ili loše prehrambene navike.</a:t>
            </a:r>
            <a:endParaRPr lang="hr-HR" sz="3200" dirty="0"/>
          </a:p>
        </p:txBody>
      </p:sp>
      <p:pic>
        <p:nvPicPr>
          <p:cNvPr id="7" name="Picture 3" descr="C:\Users\Knižnica\Desktop\7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9780"/>
            <a:ext cx="3296195" cy="197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200</Words>
  <Application>Microsoft Office PowerPoint</Application>
  <PresentationFormat>Prikaz na zaslonu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Tijek</vt:lpstr>
      <vt:lpstr>10 PRAVILA  ZA ZDRAVU PREHRANU</vt:lpstr>
      <vt:lpstr>Započni dan doručkom!</vt:lpstr>
      <vt:lpstr>Pokreni se!</vt:lpstr>
      <vt:lpstr>Jedi raznoliko i raznobojno!</vt:lpstr>
      <vt:lpstr>Jedi umjereno – jedi više preporučenih namirnica!</vt:lpstr>
      <vt:lpstr>Jedi redovito!</vt:lpstr>
      <vt:lpstr>Pij dovoljno tekućine!</vt:lpstr>
      <vt:lpstr>Održavaj poželjnu tjelesnu masu!</vt:lpstr>
      <vt:lpstr>Hrana nije dobra ili loša!</vt:lpstr>
      <vt:lpstr>Započni odmah i postupno uvodi promjene!</vt:lpstr>
      <vt:lpstr>Brošura Prehrambene smjernice za 5. – 8. razrede osnovnih škola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PRAVILA  ZA TVOJE ZDRAVLJE</dc:title>
  <dc:creator>Knižnica</dc:creator>
  <cp:lastModifiedBy>Knižnica</cp:lastModifiedBy>
  <cp:revision>16</cp:revision>
  <dcterms:created xsi:type="dcterms:W3CDTF">2021-01-25T09:10:30Z</dcterms:created>
  <dcterms:modified xsi:type="dcterms:W3CDTF">2021-02-02T11:39:40Z</dcterms:modified>
</cp:coreProperties>
</file>