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5" autoAdjust="0"/>
    <p:restoredTop sz="94660"/>
  </p:normalViewPr>
  <p:slideViewPr>
    <p:cSldViewPr snapToGrid="0">
      <p:cViewPr varScale="1">
        <p:scale>
          <a:sx n="48" d="100"/>
          <a:sy n="48" d="100"/>
        </p:scale>
        <p:origin x="60" y="13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 smtClean="0"/>
              <a:t>Kliknite da biste uredili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031DE-9BD5-462C-BEF7-A32241A04ACF}" type="datetimeFigureOut">
              <a:rPr lang="hr-HR" smtClean="0"/>
              <a:t>25.10.2023.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2E7A8-B2CA-4C1F-A4DB-A36A31BF4C1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435182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031DE-9BD5-462C-BEF7-A32241A04ACF}" type="datetimeFigureOut">
              <a:rPr lang="hr-HR" smtClean="0"/>
              <a:t>25.10.2023.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2E7A8-B2CA-4C1F-A4DB-A36A31BF4C1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476795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031DE-9BD5-462C-BEF7-A32241A04ACF}" type="datetimeFigureOut">
              <a:rPr lang="hr-HR" smtClean="0"/>
              <a:t>25.10.2023.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2E7A8-B2CA-4C1F-A4DB-A36A31BF4C1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824099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031DE-9BD5-462C-BEF7-A32241A04ACF}" type="datetimeFigureOut">
              <a:rPr lang="hr-HR" smtClean="0"/>
              <a:t>25.10.2023.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2E7A8-B2CA-4C1F-A4DB-A36A31BF4C1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539769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031DE-9BD5-462C-BEF7-A32241A04ACF}" type="datetimeFigureOut">
              <a:rPr lang="hr-HR" smtClean="0"/>
              <a:t>25.10.2023.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2E7A8-B2CA-4C1F-A4DB-A36A31BF4C1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856748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031DE-9BD5-462C-BEF7-A32241A04ACF}" type="datetimeFigureOut">
              <a:rPr lang="hr-HR" smtClean="0"/>
              <a:t>25.10.2023.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2E7A8-B2CA-4C1F-A4DB-A36A31BF4C1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419770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031DE-9BD5-462C-BEF7-A32241A04ACF}" type="datetimeFigureOut">
              <a:rPr lang="hr-HR" smtClean="0"/>
              <a:t>25.10.2023.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2E7A8-B2CA-4C1F-A4DB-A36A31BF4C1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038172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031DE-9BD5-462C-BEF7-A32241A04ACF}" type="datetimeFigureOut">
              <a:rPr lang="hr-HR" smtClean="0"/>
              <a:t>25.10.2023.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2E7A8-B2CA-4C1F-A4DB-A36A31BF4C1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44112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031DE-9BD5-462C-BEF7-A32241A04ACF}" type="datetimeFigureOut">
              <a:rPr lang="hr-HR" smtClean="0"/>
              <a:t>25.10.2023.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2E7A8-B2CA-4C1F-A4DB-A36A31BF4C1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452655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031DE-9BD5-462C-BEF7-A32241A04ACF}" type="datetimeFigureOut">
              <a:rPr lang="hr-HR" smtClean="0"/>
              <a:t>25.10.2023.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2E7A8-B2CA-4C1F-A4DB-A36A31BF4C1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428457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031DE-9BD5-462C-BEF7-A32241A04ACF}" type="datetimeFigureOut">
              <a:rPr lang="hr-HR" smtClean="0"/>
              <a:t>25.10.2023.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2E7A8-B2CA-4C1F-A4DB-A36A31BF4C1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394789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E031DE-9BD5-462C-BEF7-A32241A04ACF}" type="datetimeFigureOut">
              <a:rPr lang="hr-HR" smtClean="0"/>
              <a:t>25.10.2023.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B2E7A8-B2CA-4C1F-A4DB-A36A31BF4C1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461999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61861" y="934277"/>
            <a:ext cx="6758608" cy="4727995"/>
          </a:xfrm>
          <a:prstGeom prst="rect">
            <a:avLst/>
          </a:prstGeom>
        </p:spPr>
      </p:pic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6095905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Logičko razmišljanje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Svakodnevno se osoba suočava s masom životnih zadataka koje je potrebno riješiti logičkim putem</a:t>
            </a:r>
            <a:r>
              <a:rPr lang="hr-HR" dirty="0" smtClean="0"/>
              <a:t>.</a:t>
            </a:r>
          </a:p>
          <a:p>
            <a:endParaRPr lang="hr-HR" dirty="0"/>
          </a:p>
          <a:p>
            <a:r>
              <a:rPr lang="hr-HR" dirty="0"/>
              <a:t>Čini se da je sve sasvim jednostavno: izuzeti nevažne detalje, usredotočiti se na </a:t>
            </a:r>
            <a:r>
              <a:rPr lang="hr-HR" dirty="0" smtClean="0"/>
              <a:t>bitne stvari </a:t>
            </a:r>
            <a:r>
              <a:rPr lang="hr-HR" dirty="0"/>
              <a:t>i pravilno odrediti prioritete</a:t>
            </a:r>
            <a:r>
              <a:rPr lang="hr-HR" dirty="0" smtClean="0"/>
              <a:t>.</a:t>
            </a:r>
          </a:p>
          <a:p>
            <a:endParaRPr lang="hr-HR" dirty="0"/>
          </a:p>
          <a:p>
            <a:r>
              <a:rPr lang="hr-HR" dirty="0" smtClean="0"/>
              <a:t>Uočavanje strategija i koraka za rješavanje logičkih zadataka 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2456423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Kako razviti logičko mišljenje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Čitanjem</a:t>
            </a:r>
          </a:p>
          <a:p>
            <a:r>
              <a:rPr lang="hr-HR" dirty="0" smtClean="0"/>
              <a:t>Igre</a:t>
            </a:r>
          </a:p>
          <a:p>
            <a:r>
              <a:rPr lang="hr-HR" dirty="0" smtClean="0"/>
              <a:t>Učenjem stranog jezika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7258816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17216" y="1690688"/>
            <a:ext cx="7360908" cy="3824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48607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54161" y="2073344"/>
            <a:ext cx="7073203" cy="33335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30369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8500" y="1947862"/>
            <a:ext cx="5715000" cy="2962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49194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12794" y="1825625"/>
            <a:ext cx="9152702" cy="35145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682898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56</Words>
  <Application>Microsoft Office PowerPoint</Application>
  <PresentationFormat>Široki zaslon</PresentationFormat>
  <Paragraphs>10</Paragraphs>
  <Slides>7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Tema sustava Office</vt:lpstr>
      <vt:lpstr>PowerPoint prezentacija</vt:lpstr>
      <vt:lpstr>Logičko razmišljanje</vt:lpstr>
      <vt:lpstr>Kako razviti logičko mišljenje</vt:lpstr>
      <vt:lpstr>PowerPoint prezentacija</vt:lpstr>
      <vt:lpstr>PowerPoint prezentacija</vt:lpstr>
      <vt:lpstr>PowerPoint prezentacija</vt:lpstr>
      <vt:lpstr>PowerPoint prezentacija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prezentacija</dc:title>
  <dc:creator>Anamarija</dc:creator>
  <cp:lastModifiedBy>Anamarija</cp:lastModifiedBy>
  <cp:revision>2</cp:revision>
  <dcterms:created xsi:type="dcterms:W3CDTF">2023-10-25T07:42:01Z</dcterms:created>
  <dcterms:modified xsi:type="dcterms:W3CDTF">2023-10-25T07:57:42Z</dcterms:modified>
</cp:coreProperties>
</file>