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9" d="100"/>
          <a:sy n="49" d="100"/>
        </p:scale>
        <p:origin x="-102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DDAC-8C32-4BF4-AD9B-FA85E5844591}" type="datetimeFigureOut">
              <a:rPr lang="hr-HR" smtClean="0"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3377-7B55-4844-B522-F0BC038858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367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DDAC-8C32-4BF4-AD9B-FA85E5844591}" type="datetimeFigureOut">
              <a:rPr lang="hr-HR" smtClean="0"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3377-7B55-4844-B522-F0BC038858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149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DDAC-8C32-4BF4-AD9B-FA85E5844591}" type="datetimeFigureOut">
              <a:rPr lang="hr-HR" smtClean="0"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3377-7B55-4844-B522-F0BC038858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3522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DDAC-8C32-4BF4-AD9B-FA85E5844591}" type="datetimeFigureOut">
              <a:rPr lang="hr-HR" smtClean="0"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3377-7B55-4844-B522-F0BC038858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266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DDAC-8C32-4BF4-AD9B-FA85E5844591}" type="datetimeFigureOut">
              <a:rPr lang="hr-HR" smtClean="0"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3377-7B55-4844-B522-F0BC038858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797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DDAC-8C32-4BF4-AD9B-FA85E5844591}" type="datetimeFigureOut">
              <a:rPr lang="hr-HR" smtClean="0"/>
              <a:t>8.2.2021.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3377-7B55-4844-B522-F0BC038858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983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DDAC-8C32-4BF4-AD9B-FA85E5844591}" type="datetimeFigureOut">
              <a:rPr lang="hr-HR" smtClean="0"/>
              <a:t>8.2.2021.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3377-7B55-4844-B522-F0BC038858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371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DDAC-8C32-4BF4-AD9B-FA85E5844591}" type="datetimeFigureOut">
              <a:rPr lang="hr-HR" smtClean="0"/>
              <a:t>8.2.2021.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3377-7B55-4844-B522-F0BC038858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659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DDAC-8C32-4BF4-AD9B-FA85E5844591}" type="datetimeFigureOut">
              <a:rPr lang="hr-HR" smtClean="0"/>
              <a:t>8.2.2021.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3377-7B55-4844-B522-F0BC038858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671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DDAC-8C32-4BF4-AD9B-FA85E5844591}" type="datetimeFigureOut">
              <a:rPr lang="hr-HR" smtClean="0"/>
              <a:t>8.2.2021.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3377-7B55-4844-B522-F0BC038858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614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DDAC-8C32-4BF4-AD9B-FA85E5844591}" type="datetimeFigureOut">
              <a:rPr lang="hr-HR" smtClean="0"/>
              <a:t>8.2.2021.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C3377-7B55-4844-B522-F0BC038858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358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8DDAC-8C32-4BF4-AD9B-FA85E5844591}" type="datetimeFigureOut">
              <a:rPr lang="hr-HR" smtClean="0"/>
              <a:t>8.2.2021.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C3377-7B55-4844-B522-F0BC0388586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519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Zajedno%20za%20bolji%20Internet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akom.hr/UserDocsImages/2020/dokumenti/HAKOM-ova%20bro%C5%A1ura%20-%20Kako%20se%20za%C5%A1tititi%20u%20svijetu%20interneta%20i%20mobilnih%20telefona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179562"/>
          </a:xfrm>
        </p:spPr>
        <p:txBody>
          <a:bodyPr/>
          <a:lstStyle/>
          <a:p>
            <a:r>
              <a:rPr lang="hr-HR" dirty="0" smtClean="0"/>
              <a:t>ZAJEDNO ZA BOLJI INTERNET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3645024"/>
            <a:ext cx="8208912" cy="2376264"/>
          </a:xfrm>
        </p:spPr>
        <p:txBody>
          <a:bodyPr>
            <a:normAutofit/>
          </a:bodyPr>
          <a:lstStyle/>
          <a:p>
            <a:r>
              <a:rPr lang="hr-HR" dirty="0" smtClean="0">
                <a:solidFill>
                  <a:schemeClr val="tx1"/>
                </a:solidFill>
              </a:rPr>
              <a:t>Edukativno predavanje za učenike 5. razreda</a:t>
            </a:r>
          </a:p>
          <a:p>
            <a:endParaRPr lang="hr-HR" dirty="0"/>
          </a:p>
          <a:p>
            <a:pPr algn="l"/>
            <a:r>
              <a:rPr lang="hr-HR" sz="2200" dirty="0" smtClean="0"/>
              <a:t>             Biljana </a:t>
            </a:r>
            <a:r>
              <a:rPr lang="hr-HR" sz="2200" dirty="0" err="1" smtClean="0"/>
              <a:t>Manin</a:t>
            </a:r>
            <a:r>
              <a:rPr lang="hr-HR" sz="2200" dirty="0" smtClean="0"/>
              <a:t>, pedagog i Svjetlana Devčić, knjižničarka</a:t>
            </a:r>
            <a:endParaRPr lang="hr-HR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4314"/>
            <a:ext cx="2594835" cy="1728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227" y="457943"/>
            <a:ext cx="2317260" cy="154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012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Zaštita osobnih podataka na </a:t>
            </a:r>
            <a:r>
              <a:rPr lang="hr-HR" dirty="0" err="1" smtClean="0"/>
              <a:t>internetu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Nemoj objavljivati i razmjenjivati: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l</a:t>
            </a:r>
            <a:r>
              <a:rPr lang="hr-HR" dirty="0" smtClean="0"/>
              <a:t>okaciju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f</a:t>
            </a:r>
            <a:r>
              <a:rPr lang="hr-HR" dirty="0" smtClean="0"/>
              <a:t>otografije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d</a:t>
            </a:r>
            <a:r>
              <a:rPr lang="hr-HR" dirty="0" smtClean="0"/>
              <a:t>atum rođenja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a</a:t>
            </a:r>
            <a:r>
              <a:rPr lang="hr-HR" dirty="0" smtClean="0"/>
              <a:t>dresu stanovanja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b</a:t>
            </a:r>
            <a:r>
              <a:rPr lang="hr-HR" dirty="0" smtClean="0"/>
              <a:t>roj telefona 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dirty="0" smtClean="0"/>
              <a:t> sve objavljeno zauvijek ostaje na </a:t>
            </a:r>
            <a:r>
              <a:rPr lang="hr-HR" dirty="0" err="1" smtClean="0"/>
              <a:t>internetu</a:t>
            </a:r>
            <a:endParaRPr lang="hr-HR" dirty="0" smtClean="0"/>
          </a:p>
          <a:p>
            <a:pPr>
              <a:buFont typeface="Courier New" panose="02070309020205020404" pitchFamily="49" charset="0"/>
              <a:buChar char="o"/>
            </a:pP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05986"/>
            <a:ext cx="259228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00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Elektroničko nasilje</a:t>
            </a:r>
            <a:br>
              <a:rPr lang="hr-HR" dirty="0" smtClean="0"/>
            </a:br>
            <a:r>
              <a:rPr lang="hr-HR" dirty="0" smtClean="0"/>
              <a:t> (</a:t>
            </a:r>
            <a:r>
              <a:rPr lang="hr-HR" dirty="0" err="1" smtClean="0"/>
              <a:t>Cyberbulling</a:t>
            </a:r>
            <a:r>
              <a:rPr lang="hr-HR" dirty="0" smtClean="0"/>
              <a:t>)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 smtClean="0"/>
              <a:t> vršnjačko nasilje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 smtClean="0"/>
              <a:t> najčešće se događa putem mobitela i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</a:t>
            </a:r>
            <a:r>
              <a:rPr lang="hr-HR" dirty="0"/>
              <a:t>  društvenih mreža</a:t>
            </a:r>
            <a:endParaRPr lang="hr-H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 smtClean="0"/>
              <a:t> nikad ne prestaje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73017"/>
            <a:ext cx="252027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191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Zlostavljači se služe različitim metodama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u</a:t>
            </a:r>
            <a:r>
              <a:rPr lang="hr-HR" dirty="0" smtClean="0"/>
              <a:t>znemiravanje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o</a:t>
            </a:r>
            <a:r>
              <a:rPr lang="hr-HR" dirty="0" smtClean="0"/>
              <a:t>govaranje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l</a:t>
            </a:r>
            <a:r>
              <a:rPr lang="hr-HR" dirty="0" smtClean="0"/>
              <a:t>ažno predstavljanje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š</a:t>
            </a:r>
            <a:r>
              <a:rPr lang="hr-HR" dirty="0" smtClean="0"/>
              <a:t>irenje povjerljivih informacija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j</a:t>
            </a:r>
            <a:r>
              <a:rPr lang="hr-HR" dirty="0" smtClean="0"/>
              <a:t>avno objavljivanje podataka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p</a:t>
            </a:r>
            <a:r>
              <a:rPr lang="hr-HR" dirty="0" smtClean="0"/>
              <a:t>rijetnje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i</a:t>
            </a:r>
            <a:r>
              <a:rPr lang="hr-HR" dirty="0" smtClean="0"/>
              <a:t>zmjena fotografija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 smtClean="0"/>
              <a:t>…</a:t>
            </a:r>
          </a:p>
          <a:p>
            <a:pPr>
              <a:buFont typeface="Courier New" panose="02070309020205020404" pitchFamily="49" charset="0"/>
              <a:buChar char="o"/>
            </a:pPr>
            <a:endParaRPr lang="hr-HR" dirty="0"/>
          </a:p>
          <a:p>
            <a:pPr>
              <a:buFont typeface="Courier New" panose="02070309020205020404" pitchFamily="49" charset="0"/>
              <a:buChar char="o"/>
            </a:pP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65105"/>
            <a:ext cx="23786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88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Opasnosti na </a:t>
            </a:r>
            <a:r>
              <a:rPr lang="hr-HR" dirty="0" err="1" smtClean="0"/>
              <a:t>internetu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l</a:t>
            </a:r>
            <a:r>
              <a:rPr lang="hr-HR" dirty="0" smtClean="0"/>
              <a:t>ažne poruke putem elektroničke pošte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 smtClean="0"/>
              <a:t>Prijevare putem aplikacija poput </a:t>
            </a:r>
            <a:r>
              <a:rPr lang="hr-HR" dirty="0" err="1" smtClean="0"/>
              <a:t>Vibera</a:t>
            </a:r>
            <a:r>
              <a:rPr lang="hr-HR" dirty="0" smtClean="0"/>
              <a:t> ili </a:t>
            </a:r>
            <a:r>
              <a:rPr lang="hr-HR" dirty="0" err="1" smtClean="0"/>
              <a:t>Whatsapp</a:t>
            </a:r>
            <a:r>
              <a:rPr lang="hr-HR" dirty="0" smtClean="0"/>
              <a:t>-a</a:t>
            </a:r>
          </a:p>
          <a:p>
            <a:pPr marL="0" indent="0">
              <a:buNone/>
            </a:pPr>
            <a:endParaRPr lang="hr-HR" dirty="0" smtClean="0"/>
          </a:p>
          <a:p>
            <a:pPr>
              <a:buFont typeface="Courier New" panose="02070309020205020404" pitchFamily="49" charset="0"/>
              <a:buChar char="o"/>
            </a:pP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89040"/>
            <a:ext cx="301840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564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Društvene mreže i programi za razmjenu poruka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 smtClean="0"/>
              <a:t>Tik Tok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 err="1" smtClean="0"/>
              <a:t>Facebook</a:t>
            </a:r>
            <a:endParaRPr lang="hr-H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 err="1" smtClean="0"/>
              <a:t>YouTube</a:t>
            </a:r>
            <a:endParaRPr lang="hr-H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 err="1" smtClean="0"/>
              <a:t>Instagram</a:t>
            </a:r>
            <a:endParaRPr lang="hr-H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 err="1" smtClean="0"/>
              <a:t>Snapchat</a:t>
            </a:r>
            <a:endParaRPr lang="hr-H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76872"/>
            <a:ext cx="4265079" cy="284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617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problemima </a:t>
            </a:r>
            <a:r>
              <a:rPr lang="hr-HR" dirty="0"/>
              <a:t>r</a:t>
            </a:r>
            <a:r>
              <a:rPr lang="hr-HR" dirty="0" smtClean="0"/>
              <a:t>azgovarajte s: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r</a:t>
            </a:r>
            <a:r>
              <a:rPr lang="hr-HR" dirty="0" smtClean="0"/>
              <a:t>oditeljima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u</a:t>
            </a:r>
            <a:r>
              <a:rPr lang="hr-HR" dirty="0" smtClean="0"/>
              <a:t>čiteljima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hr-HR" dirty="0"/>
              <a:t>s</a:t>
            </a:r>
            <a:r>
              <a:rPr lang="hr-HR" dirty="0" smtClean="0"/>
              <a:t>tarijim članovima obitelji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259038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97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Vodič za roditelje</a:t>
            </a:r>
            <a:endParaRPr lang="hr-HR" dirty="0"/>
          </a:p>
        </p:txBody>
      </p:sp>
      <p:pic>
        <p:nvPicPr>
          <p:cNvPr id="4" name="Rezervirano mjesto sadržaja 3">
            <a:hlinkClick r:id="rId2" action="ppaction://hlinkpres?slideindex=1&amp;slidetitle=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2757272" cy="3933943"/>
          </a:xfrm>
        </p:spPr>
      </p:pic>
      <p:sp>
        <p:nvSpPr>
          <p:cNvPr id="5" name="Pravokutnik 4"/>
          <p:cNvSpPr/>
          <p:nvPr/>
        </p:nvSpPr>
        <p:spPr>
          <a:xfrm>
            <a:off x="4283968" y="3068959"/>
            <a:ext cx="396044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dirty="0">
                <a:hlinkClick r:id="rId4"/>
              </a:rPr>
              <a:t>https://www.hakom.hr/UserDocsImages/2020/dokumenti/HAKOM-ova%20bro%C5%A1ura%20-%</a:t>
            </a:r>
            <a:r>
              <a:rPr lang="hr-HR" sz="1100" dirty="0" smtClean="0">
                <a:hlinkClick r:id="rId4"/>
              </a:rPr>
              <a:t>20Kako%20se%20za%C5%A1tititi%20u%20svijetu%20interneta%20i%20mobilnih%20telefona.pdf</a:t>
            </a:r>
            <a:endParaRPr lang="hr-HR" sz="1100" dirty="0" smtClean="0"/>
          </a:p>
          <a:p>
            <a:endParaRPr lang="hr-HR" sz="1100" dirty="0"/>
          </a:p>
        </p:txBody>
      </p:sp>
    </p:spTree>
    <p:extLst>
      <p:ext uri="{BB962C8B-B14F-4D97-AF65-F5344CB8AC3E}">
        <p14:creationId xmlns:p14="http://schemas.microsoft.com/office/powerpoint/2010/main" val="2994671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Budimo odgovorni!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473027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PONAŠAJMO SE PREMA DRUGIMA ONAKO KAKO ŽELIMO DA SE DRUGI PONAŠAJU PREMA NAMA.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974" y="1916832"/>
            <a:ext cx="3084513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5772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149</Words>
  <Application>Microsoft Office PowerPoint</Application>
  <PresentationFormat>Prikaz na zaslonu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Tema sustava Office</vt:lpstr>
      <vt:lpstr>ZAJEDNO ZA BOLJI INTERNET</vt:lpstr>
      <vt:lpstr>Zaštita osobnih podataka na internetu</vt:lpstr>
      <vt:lpstr>Elektroničko nasilje  (Cyberbulling)</vt:lpstr>
      <vt:lpstr>Zlostavljači se služe različitim metodama</vt:lpstr>
      <vt:lpstr>Opasnosti na internetu</vt:lpstr>
      <vt:lpstr>Društvene mreže i programi za razmjenu poruka</vt:lpstr>
      <vt:lpstr>O problemima razgovarajte s:</vt:lpstr>
      <vt:lpstr> Vodič za roditelje</vt:lpstr>
      <vt:lpstr>Budimo odgovorni!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Zajedno za bolji Internet</dc:title>
  <dc:creator>Knižnica</dc:creator>
  <cp:lastModifiedBy>Pedagog</cp:lastModifiedBy>
  <cp:revision>19</cp:revision>
  <dcterms:created xsi:type="dcterms:W3CDTF">2021-01-18T11:34:26Z</dcterms:created>
  <dcterms:modified xsi:type="dcterms:W3CDTF">2021-02-08T13:40:08Z</dcterms:modified>
</cp:coreProperties>
</file>