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7B1F4B9-E1E8-4714-882B-88253BCF4A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EF0C52C-2026-4AAD-8322-14FBA17812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D661652-B1ED-4B2F-B729-1B3ED0A76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A40FC-B761-4DB1-A41B-74658066956E}" type="datetimeFigureOut">
              <a:rPr lang="hr-HR" smtClean="0"/>
              <a:t>26.8.2025.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1B72B2A-9D5B-4DF8-91DB-8BF930B47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8A95203-CE24-4522-A28C-23F42E569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3702-BA37-4220-8942-BB757AE220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67648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DB0C585-0198-4B7D-8EB3-3B8EA29B3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43865F18-0DBA-4F36-91B9-4758BDD96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F2F84C5-AE78-4E6D-93FF-5337BF082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A40FC-B761-4DB1-A41B-74658066956E}" type="datetimeFigureOut">
              <a:rPr lang="hr-HR" smtClean="0"/>
              <a:t>26.8.2025.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87B9EAF-76FA-4DCB-9ED5-6FC802EDC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9F2EC3F-2D8A-4E44-A2DD-C2E7E19CD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3702-BA37-4220-8942-BB757AE220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09492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556E0B02-CB5B-4707-804D-BB35865F46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C84C4422-6BF2-4205-B587-45BE41E12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46C97A1-E4F7-4DA6-803D-C3530DD41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A40FC-B761-4DB1-A41B-74658066956E}" type="datetimeFigureOut">
              <a:rPr lang="hr-HR" smtClean="0"/>
              <a:t>26.8.2025.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9350A0A-ED78-498F-9338-2FEA72FE3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6BC9861-9334-411A-BA58-EA42F0616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3702-BA37-4220-8942-BB757AE220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8009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D4B8B29-BFD4-4128-8745-FDF365F49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A20C35C-A620-438D-ADE5-1B4726791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1FEFA3D-5A65-454C-9342-5F4440813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A40FC-B761-4DB1-A41B-74658066956E}" type="datetimeFigureOut">
              <a:rPr lang="hr-HR" smtClean="0"/>
              <a:t>26.8.2025.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4C4D598-70C7-4296-A044-AEDB21354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D0D5CAE-C250-4D3E-B5A8-47CC8D9EC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3702-BA37-4220-8942-BB757AE220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46945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5D9E3C3-DF8B-45E6-BDE6-4062316F0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9258A0D1-60AA-4AB3-997F-B513C0989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45E9157-6CC1-4206-BDBC-69A68F094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A40FC-B761-4DB1-A41B-74658066956E}" type="datetimeFigureOut">
              <a:rPr lang="hr-HR" smtClean="0"/>
              <a:t>26.8.2025.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99C498F-46EC-42B7-9D97-9DA8F0C23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D54DD2E-1BEA-475E-9B9C-A7E838A7C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3702-BA37-4220-8942-BB757AE220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85916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97734AA-610F-425F-B3A3-FBBE6D7F7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932A89E-4621-4D3F-8EF5-AB33598A14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7330568B-1F2C-499F-8BD2-781C877AA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A2C4831D-1752-45DD-865A-D20655EA1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A40FC-B761-4DB1-A41B-74658066956E}" type="datetimeFigureOut">
              <a:rPr lang="hr-HR" smtClean="0"/>
              <a:t>26.8.2025.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D55B8680-9AD9-4155-A0DB-57B36879A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A4DB888-02F5-486F-95A7-A28E285E1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3702-BA37-4220-8942-BB757AE220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34685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E7C70FB-461E-455F-A43D-D99F1A5E6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006D8BD5-D414-492F-9C83-25B988A74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5E035BF4-B75A-42A4-A13D-4A52A0C710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CA73065F-D483-42B4-908F-C9252D47CD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0A46C72E-A24F-4765-89C6-6D5EF0653A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A3A3E738-7448-4498-B555-C986E1756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A40FC-B761-4DB1-A41B-74658066956E}" type="datetimeFigureOut">
              <a:rPr lang="hr-HR" smtClean="0"/>
              <a:t>26.8.2025.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FE48D600-2548-4152-BBFD-3D26D11B5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74821C1E-3AE4-49E6-BAA3-989E5AC58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3702-BA37-4220-8942-BB757AE220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81950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B355EDC-959F-455B-B7F2-875EBB2A9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12CB8F2C-6CBD-4C51-B5F2-9EE3F4ECB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A40FC-B761-4DB1-A41B-74658066956E}" type="datetimeFigureOut">
              <a:rPr lang="hr-HR" smtClean="0"/>
              <a:t>26.8.2025.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5E7F0573-5692-4397-AA42-D68E27C3A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AA4A84A0-8696-441E-B045-FDE8117AB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3702-BA37-4220-8942-BB757AE220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62742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52D819DC-8C6E-4C22-864D-ECDEA886D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A40FC-B761-4DB1-A41B-74658066956E}" type="datetimeFigureOut">
              <a:rPr lang="hr-HR" smtClean="0"/>
              <a:t>26.8.2025.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F0FB6D92-AE5C-40D1-8A3D-6CFF42FC4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54BF0295-BFE4-4D7C-9B4F-A1DC0046E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3702-BA37-4220-8942-BB757AE220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96919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5B04CD9-BD97-463A-8212-2406D3BD6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966A195-FC7E-4295-85A1-0E320E52D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A0BE24CB-08E6-4093-BE74-0D2FCB7563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BD6056CD-1CDB-4314-A7C5-5F3262C13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A40FC-B761-4DB1-A41B-74658066956E}" type="datetimeFigureOut">
              <a:rPr lang="hr-HR" smtClean="0"/>
              <a:t>26.8.2025.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EC86BE8-E2BA-4C67-896F-EBE5582AE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D5B853D2-F9B3-4779-967B-55C576999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3702-BA37-4220-8942-BB757AE220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756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0939D94-2E78-432A-A221-002A121BE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A920F09C-006D-47C7-A27A-48FC18BF89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F299FE0A-1EEC-425F-98DF-3E55083804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EC106CE6-1179-4D52-8E75-BA9CECA9E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A40FC-B761-4DB1-A41B-74658066956E}" type="datetimeFigureOut">
              <a:rPr lang="hr-HR" smtClean="0"/>
              <a:t>26.8.2025.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F543B1D8-E2B1-4530-B809-A4CC2062C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6F2C9F5-5122-4EEE-AD92-145DA79C0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3702-BA37-4220-8942-BB757AE220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11456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6CF59D08-DFA2-4B55-8E9A-5D51D209F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361096DC-8701-462D-988A-A23C36631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D860136-F36D-4E69-BDA6-19CEEEE0A9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A40FC-B761-4DB1-A41B-74658066956E}" type="datetimeFigureOut">
              <a:rPr lang="hr-HR" smtClean="0"/>
              <a:t>26.8.2025.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D919E34-74E8-486F-8FE1-4A33DE059F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56BE918-D818-4214-BED0-A6E745ECF3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A3702-BA37-4220-8942-BB757AE220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34750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D6B6E23-168F-439F-B9B4-474B8E7D52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4800" dirty="0"/>
              <a:t>Pravilnik o pedagoškoj dokumentaciji i evidenciji te javnim ispravama u školskim ustanovama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3DDAB47-6F38-45F4-9A82-091E7ADB08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Biljana Manin, dipl. pedagog, stručni suradnik izvrstan savjetnik</a:t>
            </a:r>
          </a:p>
        </p:txBody>
      </p:sp>
    </p:spTree>
    <p:extLst>
      <p:ext uri="{BB962C8B-B14F-4D97-AF65-F5344CB8AC3E}">
        <p14:creationId xmlns:p14="http://schemas.microsoft.com/office/powerpoint/2010/main" val="2098416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515B628-DD1E-4D9D-955A-B08D3926A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/>
              <a:t>Pravilnik o pedagoškoj dokumentaciji i evidenciji te javnim ispravama u školskim ustanovama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D7AB897-F586-4AF3-B3CA-4D31250C1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NN 98/2024</a:t>
            </a:r>
          </a:p>
          <a:p>
            <a:r>
              <a:rPr lang="hr-HR" dirty="0"/>
              <a:t>stupa na snagu 1.9.2024.</a:t>
            </a:r>
          </a:p>
          <a:p>
            <a:r>
              <a:rPr lang="hr-HR" dirty="0"/>
              <a:t>Javne isprave koje se izdaju u školskim ustanovama tiskaju se na obrascima 1 – 9 navedenoga Pravilnika</a:t>
            </a:r>
          </a:p>
        </p:txBody>
      </p:sp>
    </p:spTree>
    <p:extLst>
      <p:ext uri="{BB962C8B-B14F-4D97-AF65-F5344CB8AC3E}">
        <p14:creationId xmlns:p14="http://schemas.microsoft.com/office/powerpoint/2010/main" val="889450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28247DB-8521-4B9F-A45D-E474EC84B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Pedagoška dokumentaciji i evidencija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D88582D-FB91-4DBC-9AFF-A0B0B38D6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obvezno se vodi u školskim ustanovama</a:t>
            </a:r>
          </a:p>
          <a:p>
            <a:r>
              <a:rPr lang="hr-HR" b="1" dirty="0"/>
              <a:t>Matične knjige u e-matici - </a:t>
            </a:r>
            <a:r>
              <a:rPr lang="hr-HR" dirty="0"/>
              <a:t>(podatci o darovitim učenicima, podatak o obrazovanju učenika s teškoćama u razvoju, dodatne odgojno-obrazovne potpore…)</a:t>
            </a:r>
          </a:p>
          <a:p>
            <a:r>
              <a:rPr lang="hr-HR" b="1" dirty="0"/>
              <a:t>e-Dnevnik </a:t>
            </a:r>
            <a:r>
              <a:rPr lang="hr-HR" dirty="0"/>
              <a:t>– vodi se za razredni odjel i skupinu produženoga boravka,</a:t>
            </a:r>
          </a:p>
          <a:p>
            <a:pPr marL="0" indent="0">
              <a:buNone/>
            </a:pPr>
            <a:r>
              <a:rPr lang="hr-HR" dirty="0"/>
              <a:t>( podatci o zapisnicima povjerenstava, pripravnog, predmetnog, razrednog i razlikovnog ispita…)</a:t>
            </a:r>
          </a:p>
        </p:txBody>
      </p:sp>
    </p:spTree>
    <p:extLst>
      <p:ext uri="{BB962C8B-B14F-4D97-AF65-F5344CB8AC3E}">
        <p14:creationId xmlns:p14="http://schemas.microsoft.com/office/powerpoint/2010/main" val="333588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931EF98-2531-44C2-96DA-0D9552798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0802"/>
          </a:xfrm>
        </p:spPr>
        <p:txBody>
          <a:bodyPr>
            <a:normAutofit fontScale="90000"/>
          </a:bodyPr>
          <a:lstStyle/>
          <a:p>
            <a:r>
              <a:rPr lang="hr-HR" dirty="0"/>
              <a:t>Obrasci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41E49B0-D464-4BD4-A7E1-2BF5575FA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7673"/>
            <a:ext cx="10515600" cy="4939290"/>
          </a:xfrm>
        </p:spPr>
        <p:txBody>
          <a:bodyPr/>
          <a:lstStyle/>
          <a:p>
            <a:r>
              <a:rPr lang="hr-HR" b="1" dirty="0"/>
              <a:t>Obrazac evidencije učenika koji pohađaju nastavu vjeronauka izvan škole </a:t>
            </a:r>
            <a:r>
              <a:rPr lang="hr-HR" dirty="0"/>
              <a:t>– vodi se u e-dnevniku, čl. 7. stupa na snagu 7.1.2025.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hr-HR" b="1" dirty="0"/>
              <a:t>Obrazac evidencije učenika u nastavi materinskog jezika i kulture (Model C) </a:t>
            </a:r>
            <a:r>
              <a:rPr lang="hr-HR" dirty="0"/>
              <a:t>-</a:t>
            </a:r>
            <a:r>
              <a:rPr lang="hr-HR" b="1" dirty="0"/>
              <a:t> </a:t>
            </a: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vodi se u e-dnevniku,  čl. 7.  stupa na snagu 7.1.2025.</a:t>
            </a:r>
          </a:p>
          <a:p>
            <a:r>
              <a:rPr lang="hr-HR" b="1" dirty="0"/>
              <a:t>Obrazac pohvalnice</a:t>
            </a:r>
          </a:p>
          <a:p>
            <a:r>
              <a:rPr lang="hr-HR" b="1" dirty="0"/>
              <a:t>Obrazac za prijepis ocjena </a:t>
            </a:r>
          </a:p>
        </p:txBody>
      </p:sp>
    </p:spTree>
    <p:extLst>
      <p:ext uri="{BB962C8B-B14F-4D97-AF65-F5344CB8AC3E}">
        <p14:creationId xmlns:p14="http://schemas.microsoft.com/office/powerpoint/2010/main" val="2305535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40292F7-D1BF-4FC2-9DDE-79924639A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1E4D4AA-40CA-4464-8AD5-B8BAA00EE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danom stupanja na snagu ovog Pravilnika prestaje važiti Pravilnik o sadržaju i obliku svjedodžbi i drugih javnih isprava te pedagoškoj dokumentaciji i evidenciji u školskim ustanovama, NN 47/17, 41/19 i 76/19 osim:</a:t>
            </a:r>
          </a:p>
          <a:p>
            <a:r>
              <a:rPr lang="hr-HR" dirty="0"/>
              <a:t>članaka 21., 22. i 30. koji važe do 7.1.2025.</a:t>
            </a:r>
          </a:p>
          <a:p>
            <a:r>
              <a:rPr lang="hr-HR" dirty="0"/>
              <a:t>članka 26. koji važi do 1.9.2025.</a:t>
            </a:r>
          </a:p>
        </p:txBody>
      </p:sp>
    </p:spTree>
    <p:extLst>
      <p:ext uri="{BB962C8B-B14F-4D97-AF65-F5344CB8AC3E}">
        <p14:creationId xmlns:p14="http://schemas.microsoft.com/office/powerpoint/2010/main" val="3868345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F304DF-7450-4C3C-B1DE-3F0C1EDA4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Izvješće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B551398-1E7D-4D35-9F25-1CB6FD92C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Izvješće o postignutim rezultatima na ispitu znanja hrvatskog jezika nakon održane pripremne nastave</a:t>
            </a:r>
          </a:p>
        </p:txBody>
      </p:sp>
    </p:spTree>
    <p:extLst>
      <p:ext uri="{BB962C8B-B14F-4D97-AF65-F5344CB8AC3E}">
        <p14:creationId xmlns:p14="http://schemas.microsoft.com/office/powerpoint/2010/main" val="3542278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2CAD6CA-EE70-44C9-A44E-4B37C6E36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Svjedodžbe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6197BAE-8784-4227-8DCD-C5B8311BA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Razredna svjedodžba za učenike osnovne škole </a:t>
            </a:r>
            <a:r>
              <a:rPr lang="hr-HR" dirty="0"/>
              <a:t>– obrazac 1</a:t>
            </a:r>
          </a:p>
        </p:txBody>
      </p:sp>
    </p:spTree>
    <p:extLst>
      <p:ext uri="{BB962C8B-B14F-4D97-AF65-F5344CB8AC3E}">
        <p14:creationId xmlns:p14="http://schemas.microsoft.com/office/powerpoint/2010/main" val="356296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C2DE313-7A5C-4092-BE79-BFF3096A6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Upisnica i ispisnica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8A71977-6579-4EC5-993E-BC2FD847F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Upisnica</a:t>
            </a:r>
          </a:p>
          <a:p>
            <a:r>
              <a:rPr lang="hr-HR" b="1" dirty="0"/>
              <a:t>Ispisnica</a:t>
            </a:r>
            <a:r>
              <a:rPr lang="hr-HR" dirty="0"/>
              <a:t> – čl.10. stupa na snagu 7.1.2025.</a:t>
            </a:r>
          </a:p>
        </p:txBody>
      </p:sp>
    </p:spTree>
    <p:extLst>
      <p:ext uri="{BB962C8B-B14F-4D97-AF65-F5344CB8AC3E}">
        <p14:creationId xmlns:p14="http://schemas.microsoft.com/office/powerpoint/2010/main" val="9337382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274</Words>
  <Application>Microsoft Office PowerPoint</Application>
  <PresentationFormat>Široki zaslon</PresentationFormat>
  <Paragraphs>26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sustava Office</vt:lpstr>
      <vt:lpstr>Pravilnik o pedagoškoj dokumentaciji i evidenciji te javnim ispravama u školskim ustanovama</vt:lpstr>
      <vt:lpstr>Pravilnik o pedagoškoj dokumentaciji i evidenciji te javnim ispravama u školskim ustanovama</vt:lpstr>
      <vt:lpstr>Pedagoška dokumentaciji i evidencija</vt:lpstr>
      <vt:lpstr>Obrasci</vt:lpstr>
      <vt:lpstr>PowerPoint prezentacija</vt:lpstr>
      <vt:lpstr>Izvješće</vt:lpstr>
      <vt:lpstr>Svjedodžbe</vt:lpstr>
      <vt:lpstr>Upisnica i ispisnica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Pravilnik o pedagoškoj dokumentaciji i evidenciji te javnim ispravama u školskim ustanovama</dc:title>
  <dc:creator>Biljana Manin</dc:creator>
  <cp:lastModifiedBy>Biljana Manin</cp:lastModifiedBy>
  <cp:revision>5</cp:revision>
  <dcterms:created xsi:type="dcterms:W3CDTF">2024-08-26T10:57:04Z</dcterms:created>
  <dcterms:modified xsi:type="dcterms:W3CDTF">2025-08-26T11:44:03Z</dcterms:modified>
</cp:coreProperties>
</file>