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A7703E-F8A4-4C8B-A67A-6A6266A83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BC5D520-E883-4C21-B05C-3CB2778FDD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CAF6F8-7CF3-4D5C-AEF2-55162447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2839FEA-B33C-4B2E-B588-AD16F1097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E4D31E0-76F2-484B-A2E1-9C4C2D927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818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814B9E-F0B0-4AAF-B23D-90A25D275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693C1CE-21E0-4EDE-B2F1-03A3B3B10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06A1CA-5828-4C9B-98CC-07B0333C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02713FF-373B-400C-813D-E19954735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6E6BA1A-FE09-4916-BB4B-71BC4F5EA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970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7C3E2407-D0E6-4573-8741-DA03D9BF4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49BE2CD4-C14F-4085-B728-1C6CC133A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ABB0E73-C72B-492A-9C40-A1CB04933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413CF7B-5EB4-4FF3-90E4-3FE27455E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DED2414-B1B9-42F1-BB0B-6906065FA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434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A12DEF-33B0-4650-AD30-92AFEBA8B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C65E712-BDF8-4851-A327-23C3032E3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19FB2DA-3353-4499-9B51-1E9971C64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79E2A44-FA0C-4C28-BD18-9BBEC595F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32738AE-17FC-4B4D-BE39-2AF3D829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371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5A4D27-CD2E-4671-8523-950CCCA37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4A0794F-F748-4317-8410-6E774F0D5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22E3DBC-331E-48CE-82F7-92F3A747F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956CF1F-A663-4548-8E38-72EC41E01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EB4FF64-4C8F-44CC-B0C9-25FA7E3FE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93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EA4F60-B831-4515-A1EE-342C6F004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9552732-FA13-44A5-A476-92431AF75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04C27A5-9323-43D9-A887-2D697E8AF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F1A64D4-A426-47F8-847B-81E53EA41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502EBB0-3E5D-48E5-B742-E9375066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72D2CB4-2D4B-440D-842A-36DC3C0D8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9677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F84D5B-0C59-452E-842C-7E6FA157D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450EFF7-4D32-4B2E-900C-43DE77729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6232832-0AD0-415F-8467-0BCA4CDF8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E9C7B9A-45BB-496F-9986-4E3C35018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87B11B7F-290C-4C3C-BDA6-B79452904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298AF6C-F5F8-413E-A01E-71C6E7499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AB8BA7A6-5BCC-45A3-96D8-CF0A22257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36F3F6F6-38DD-4261-9745-58AD4DD4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847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D44D85-F894-4F74-9B49-901C3711B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BEDD72F0-9FFD-45B7-B807-5C9AA39CE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17C3D05-93B5-4BFD-AC42-DF88AD580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0333293-68F7-4EAF-8A0F-C0FD964BB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301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3030EBA9-03CD-4AC0-ABEB-424EA806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DF78621A-3645-4772-BF5F-539A087AB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4078392-3FE3-4F63-B69C-22FAF63BA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452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4199B2-AE0D-4F32-861A-833EA4337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F530F06-057C-42B7-8ED9-DC54D39F1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EE8FD1F-F314-4F39-BE34-3D6AF00ED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77AC219-D0C6-46AF-86C2-1B789307B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F3DD6FC-87E1-477A-83E7-D4C3376A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B58767E-D357-40E6-B4CD-A2CD3FFD1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489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6182B8-C339-4C83-BC2D-92A9BE573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C3A5A83F-C721-457C-BE8E-FC423292E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A564FF9-F54B-4CB4-B493-6CC2EFB89A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6D39D48-69E7-48E9-8F34-5A187679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B131BCF-EEFD-4E5B-94A7-76888431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32FD96D-8B59-44B9-9542-1B9146947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536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BB34FA88-7D89-491A-9A1A-9C0E4E275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8ACA859-22F6-4346-B4D3-61DEA486B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4DF6231-F0E8-4C59-864E-96023298BD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FDD78-0B55-4CA0-9886-E57B631137E6}" type="datetimeFigureOut">
              <a:rPr lang="hr-HR" smtClean="0"/>
              <a:t>5.2.2026.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18910A-1A85-46BE-82BB-1C15BAFEBE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851E63C-1757-418F-8D23-CF24F62FD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69A79-0A25-42EF-9716-3CC65AA8B66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479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8D2B45-4A3A-4B83-ABEB-CF2B033082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Klikni, ali pazi!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1E1868D-487B-4EE1-8DC1-04DBB5A019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Biljana Manin, dipl. </a:t>
            </a:r>
            <a:r>
              <a:rPr lang="hr-HR" dirty="0" err="1"/>
              <a:t>paed</a:t>
            </a:r>
            <a:r>
              <a:rPr lang="hr-HR" dirty="0"/>
              <a:t>., izvrstan savjetnik</a:t>
            </a:r>
          </a:p>
        </p:txBody>
      </p:sp>
    </p:spTree>
    <p:extLst>
      <p:ext uri="{BB962C8B-B14F-4D97-AF65-F5344CB8AC3E}">
        <p14:creationId xmlns:p14="http://schemas.microsoft.com/office/powerpoint/2010/main" val="590087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742CE9-EBFC-4C4A-89F0-72879032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Zapamti!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FBFE0F-A052-442C-BED2-9D1211433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i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nternet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je super –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ako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ga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koristiš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pametno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t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imaš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pravo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na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sigurnost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u</a:t>
            </a:r>
            <a:r>
              <a:rPr lang="en-US" sz="3600">
                <a:effectLst/>
                <a:latin typeface="Aptos"/>
                <a:ea typeface="Aptos"/>
                <a:cs typeface="Symbol" panose="05050102010706020507" pitchFamily="18" charset="2"/>
              </a:rPr>
              <a:t>vijek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pitaj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odrasle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ako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nisi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siguran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/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sigurna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Klikni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pametno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Klikni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sigurno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!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😊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075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4AC0CA-936A-4053-BD7F-942259F93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Internet?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2130BFB-6785-49F1-B30B-E77731BDE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m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jesto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gdje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učimo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,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igramo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se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družimo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p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omaže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nam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brzo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pronaći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informacije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a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li…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nisu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svi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ljudi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sadržaji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sigurni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8371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F670A0-15A6-4ED7-843C-10CE015C5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Zašto moramo biti oprezni?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2388232-B480-4F0B-A63C-90177DBE6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n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eki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ljudi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se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na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internetu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pretvaraju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da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su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netko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drugi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n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eke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poruke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linkovi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mogu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biti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prijevara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n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a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internetu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ništa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nije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baš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„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privatno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“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011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1E4C28-413A-4020-9318-B6589072D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0617"/>
            <a:ext cx="10515600" cy="1300071"/>
          </a:xfrm>
        </p:spPr>
        <p:txBody>
          <a:bodyPr/>
          <a:lstStyle/>
          <a:p>
            <a:r>
              <a:rPr lang="hr-HR" dirty="0"/>
              <a:t>Osobni podaci – čuvaj ih!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937312-C89E-427A-81A6-E7AD853E4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3600" dirty="0"/>
              <a:t>Dobra lozinka ima: - barem 8 znakova - velika i mala slova - brojeve i znakove (!, ?, #)</a:t>
            </a:r>
            <a:r>
              <a:rPr lang="en-US" sz="3600" dirty="0">
                <a:latin typeface="Aptos"/>
                <a:ea typeface="Aptos"/>
                <a:cs typeface="Times New Roman" panose="02020603050405020304" pitchFamily="18" charset="0"/>
              </a:rPr>
              <a:t> 🔐</a:t>
            </a:r>
            <a:endParaRPr lang="hr-HR" sz="3600" dirty="0"/>
          </a:p>
          <a:p>
            <a:r>
              <a:rPr lang="hr-HR" sz="3600" dirty="0"/>
              <a:t>❌ 123456 ❌ ime123</a:t>
            </a:r>
          </a:p>
          <a:p>
            <a:r>
              <a:rPr lang="hr-HR" sz="3600" dirty="0"/>
              <a:t>✅ S!gUrn0_5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5484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6C2FC0-BBE8-49E8-9E94-B25E428D6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Nepoznati ljudi na internetu!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2B85AE7-50DA-47FA-8B43-42E8B6614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n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e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prihvaćaj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zahtjeve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nepoznatih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osoba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n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e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dopisuj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se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privatno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s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nepoznatima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a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ko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ti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je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neugodno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– </a:t>
            </a:r>
            <a:r>
              <a:rPr lang="en-US" sz="3600" b="1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odmah</a:t>
            </a:r>
            <a:r>
              <a:rPr lang="en-US" sz="3600" b="1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b="1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reci</a:t>
            </a:r>
            <a:r>
              <a:rPr lang="en-US" sz="3600" b="1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b="1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odrasloj</a:t>
            </a:r>
            <a:r>
              <a:rPr lang="en-US" sz="3600" b="1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b="1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osobi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5220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2219D0-71EA-410E-9056-0660FDC92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Klikni</a:t>
            </a:r>
            <a:r>
              <a:rPr lang="en-US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pazi</a:t>
            </a:r>
            <a:r>
              <a:rPr lang="en-US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! 🖱️</a:t>
            </a:r>
            <a:br>
              <a:rPr lang="hr-HR" sz="18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6B6FBFA-3570-4B0C-9325-222575F2D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Prije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klika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razmisli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: -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Znaš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li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tko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je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poslao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link? -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Zvuči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li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poruka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predobro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da bi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bila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istinita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? -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Traži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li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netko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tvoje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podatke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?</a:t>
            </a:r>
            <a:endParaRPr lang="hr-HR" sz="28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Ako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nisi 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siguran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sigurna</a:t>
            </a:r>
            <a:r>
              <a:rPr lang="en-US" sz="2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– </a:t>
            </a:r>
            <a:r>
              <a:rPr lang="en-US" sz="28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ne </a:t>
            </a:r>
            <a:r>
              <a:rPr lang="en-US" sz="28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klikaj</a:t>
            </a:r>
            <a:r>
              <a:rPr lang="en-US" sz="28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!</a:t>
            </a:r>
            <a:endParaRPr lang="hr-HR" sz="28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57142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EBA6A71-135A-4879-BD5B-446FE584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800"/>
              </a:spcBef>
              <a:spcAft>
                <a:spcPts val="400"/>
              </a:spcAft>
            </a:pPr>
            <a:r>
              <a:rPr lang="en-US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Cyberbullying (</a:t>
            </a:r>
            <a:r>
              <a:rPr lang="en-US" sz="4400" b="1" dirty="0" err="1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nasilje</a:t>
            </a:r>
            <a:r>
              <a:rPr lang="en-US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internetu</a:t>
            </a:r>
            <a:r>
              <a:rPr lang="en-US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hr-HR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23EBD1-BC12-4BD6-89A6-B8FDE7B46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v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rijeđanje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,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ismijavanje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,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prijetnje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online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m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ože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se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dogoditi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svima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Symbol" panose="05050102010706020507" pitchFamily="18" charset="2"/>
              <a:buChar char=""/>
            </a:pPr>
            <a:r>
              <a:rPr lang="hr-HR" sz="3600" dirty="0">
                <a:latin typeface="Aptos"/>
                <a:ea typeface="Aptos"/>
                <a:cs typeface="Symbol" panose="05050102010706020507" pitchFamily="18" charset="2"/>
              </a:rPr>
              <a:t>n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ije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šala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–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boli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isto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kao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i</a:t>
            </a:r>
            <a:r>
              <a:rPr lang="en-US" sz="3600" dirty="0">
                <a:effectLst/>
                <a:latin typeface="Aptos"/>
                <a:ea typeface="Aptos"/>
                <a:cs typeface="Symbol" panose="05050102010706020507" pitchFamily="18" charset="2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Symbol" panose="05050102010706020507" pitchFamily="18" charset="2"/>
              </a:rPr>
              <a:t>uživo</a:t>
            </a:r>
            <a:endParaRPr lang="hr-HR" sz="3600" dirty="0">
              <a:effectLst/>
              <a:latin typeface="Aptos"/>
              <a:ea typeface="Aptos"/>
              <a:cs typeface="Symbol" panose="05050102010706020507" pitchFamily="18" charset="2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192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C115F4-7FCE-4085-84A0-72511F360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učiniti ako se dogodi problem?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EB1DAF3-D989-4A7C-A998-9BCAD43BA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+mj-lt"/>
              <a:buAutoNum type="arabicPeriod"/>
            </a:pPr>
            <a:r>
              <a:rPr lang="hr-HR" sz="3600" dirty="0">
                <a:latin typeface="Aptos"/>
                <a:ea typeface="Aptos"/>
                <a:cs typeface="Times New Roman" panose="02020603050405020304" pitchFamily="18" charset="0"/>
              </a:rPr>
              <a:t>n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e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odgovaraj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na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ružne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poruke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+mj-lt"/>
              <a:buAutoNum type="arabicPeriod"/>
            </a:pPr>
            <a:r>
              <a:rPr lang="hr-HR" sz="3600" dirty="0">
                <a:latin typeface="Aptos"/>
                <a:ea typeface="Aptos"/>
                <a:cs typeface="Times New Roman" panose="02020603050405020304" pitchFamily="18" charset="0"/>
              </a:rPr>
              <a:t>s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premi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poruke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ili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slike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dokaz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)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+mj-lt"/>
              <a:buAutoNum type="arabicPeriod"/>
            </a:pPr>
            <a:r>
              <a:rPr lang="hr-HR" sz="3600" dirty="0">
                <a:latin typeface="Aptos"/>
                <a:ea typeface="Aptos"/>
                <a:cs typeface="Times New Roman" panose="02020603050405020304" pitchFamily="18" charset="0"/>
              </a:rPr>
              <a:t>b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lokiraj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osobu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ts val="180"/>
              </a:spcBef>
              <a:spcAft>
                <a:spcPts val="180"/>
              </a:spcAft>
              <a:buFont typeface="+mj-lt"/>
              <a:buAutoNum type="arabicPeriod"/>
            </a:pPr>
            <a:r>
              <a:rPr lang="hr-HR" sz="3600" dirty="0">
                <a:latin typeface="Aptos"/>
                <a:ea typeface="Aptos"/>
                <a:cs typeface="Times New Roman" panose="02020603050405020304" pitchFamily="18" charset="0"/>
              </a:rPr>
              <a:t>r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eci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roditelju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učitelju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ili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drugoj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odrasloj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osobi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53477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53116F-28B3-4471-BC9D-464AFFE30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800"/>
              </a:spcBef>
              <a:spcAft>
                <a:spcPts val="400"/>
              </a:spcAft>
            </a:pPr>
            <a:r>
              <a:rPr lang="en-US" sz="4400" b="1" dirty="0" err="1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Pravilo</a:t>
            </a:r>
            <a:r>
              <a:rPr lang="en-US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sigurnog </a:t>
            </a:r>
            <a:r>
              <a:rPr lang="en-US" sz="4400" b="1" dirty="0" err="1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klika</a:t>
            </a:r>
            <a:r>
              <a:rPr lang="en-US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  <a:t> ⭐</a:t>
            </a:r>
            <a:br>
              <a:rPr lang="hr-HR" sz="4400" b="1" dirty="0">
                <a:solidFill>
                  <a:srgbClr val="0F4761"/>
                </a:solidFill>
                <a:effectLst/>
                <a:latin typeface="Aptos Display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FF23EA7-F00A-47B5-8DAE-AE7096E99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hr-HR" sz="3600" b="1" dirty="0">
                <a:latin typeface="Aptos"/>
                <a:ea typeface="Aptos"/>
                <a:cs typeface="Times New Roman" panose="02020603050405020304" pitchFamily="18" charset="0"/>
              </a:rPr>
              <a:t>r</a:t>
            </a: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azmisli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prije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nego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što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: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nešto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klikneš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nešto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pošalješ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0" indent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nešto</a:t>
            </a:r>
            <a:r>
              <a:rPr lang="en-US" sz="36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objaviš</a:t>
            </a:r>
            <a:endParaRPr lang="hr-HR" sz="36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  <a:spcAft>
                <a:spcPts val="900"/>
              </a:spcAft>
            </a:pP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Internet </a:t>
            </a:r>
            <a:r>
              <a:rPr lang="en-US" sz="3600" b="1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pamti</a:t>
            </a:r>
            <a:r>
              <a:rPr lang="en-US" sz="3600" b="1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!</a:t>
            </a:r>
            <a:endParaRPr lang="hr-HR" sz="3600" b="1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472713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300</Words>
  <Application>Microsoft Office PowerPoint</Application>
  <PresentationFormat>Široki zaslon</PresentationFormat>
  <Paragraphs>41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Calibri Light</vt:lpstr>
      <vt:lpstr>Symbol</vt:lpstr>
      <vt:lpstr>Tema sustava Office</vt:lpstr>
      <vt:lpstr>Klikni, ali pazi!</vt:lpstr>
      <vt:lpstr>Što je Internet?</vt:lpstr>
      <vt:lpstr>Zašto moramo biti oprezni?</vt:lpstr>
      <vt:lpstr>Osobni podaci – čuvaj ih!</vt:lpstr>
      <vt:lpstr>Nepoznati ljudi na internetu!</vt:lpstr>
      <vt:lpstr>Klikni, ali pazi! 🖱️ </vt:lpstr>
      <vt:lpstr>Cyberbullying (nasilje na internetu) </vt:lpstr>
      <vt:lpstr>Što učiniti ako se dogodi problem?</vt:lpstr>
      <vt:lpstr>Pravilo sigurnog klika ⭐ </vt:lpstr>
      <vt:lpstr>Zapamti!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Klikni, ali pazi!</dc:title>
  <dc:creator>Biljana Manin</dc:creator>
  <cp:lastModifiedBy>Biljana Manin</cp:lastModifiedBy>
  <cp:revision>8</cp:revision>
  <dcterms:created xsi:type="dcterms:W3CDTF">2026-02-04T13:54:10Z</dcterms:created>
  <dcterms:modified xsi:type="dcterms:W3CDTF">2026-02-05T09:43:57Z</dcterms:modified>
</cp:coreProperties>
</file>